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sldIdLst>
    <p:sldId id="256" r:id="rId2"/>
    <p:sldId id="257" r:id="rId3"/>
    <p:sldId id="258" r:id="rId4"/>
    <p:sldId id="259" r:id="rId5"/>
    <p:sldId id="270" r:id="rId6"/>
    <p:sldId id="260" r:id="rId7"/>
    <p:sldId id="261" r:id="rId8"/>
    <p:sldId id="265" r:id="rId9"/>
    <p:sldId id="269" r:id="rId10"/>
    <p:sldId id="266" r:id="rId11"/>
    <p:sldId id="267" r:id="rId12"/>
    <p:sldId id="268" r:id="rId13"/>
    <p:sldId id="262" r:id="rId14"/>
    <p:sldId id="263" r:id="rId15"/>
    <p:sldId id="264" r:id="rId16"/>
    <p:sldId id="271" r:id="rId1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49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88390A-4303-4A7D-AE2A-F089E29CCDB4}" type="datetimeFigureOut">
              <a:rPr kumimoji="1" lang="ja-JP" altLang="en-US" smtClean="0"/>
              <a:t>2010/4/19</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3378BCD-9852-46E3-BF21-E6F162AEA2E5}" type="slidenum">
              <a:rPr kumimoji="1" lang="ja-JP" altLang="en-US" smtClean="0"/>
              <a:t>‹#›</a:t>
            </a:fld>
            <a:endParaRPr kumimoji="1" lang="ja-JP" altLang="en-US"/>
          </a:p>
        </p:txBody>
      </p:sp>
    </p:spTree>
    <p:extLst>
      <p:ext uri="{BB962C8B-B14F-4D97-AF65-F5344CB8AC3E}">
        <p14:creationId xmlns:p14="http://schemas.microsoft.com/office/powerpoint/2010/main" val="302046247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79DFE5F-A263-40FE-A50F-E6644EEFA07D}" type="datetime1">
              <a:rPr kumimoji="1" lang="ja-JP" altLang="en-US" smtClean="0"/>
              <a:t>2010/4/19</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a:t>
            </a:r>
            <a:endParaRPr kumimoji="1" lang="ja-JP" altLang="en-US"/>
          </a:p>
        </p:txBody>
      </p:sp>
      <p:sp>
        <p:nvSpPr>
          <p:cNvPr id="6" name="スライド番号プレースホルダー 5"/>
          <p:cNvSpPr>
            <a:spLocks noGrp="1"/>
          </p:cNvSpPr>
          <p:nvPr>
            <p:ph type="sldNum" sz="quarter" idx="12"/>
          </p:nvPr>
        </p:nvSpPr>
        <p:spPr/>
        <p:txBody>
          <a:bodyPr/>
          <a:lstStyle/>
          <a:p>
            <a:fld id="{31087F75-D57A-419C-A0DB-7CBC3BBBA8DF}" type="slidenum">
              <a:rPr kumimoji="1" lang="ja-JP" altLang="en-US" smtClean="0"/>
              <a:t>‹#›</a:t>
            </a:fld>
            <a:endParaRPr kumimoji="1" lang="ja-JP" altLang="en-US"/>
          </a:p>
        </p:txBody>
      </p:sp>
    </p:spTree>
    <p:extLst>
      <p:ext uri="{BB962C8B-B14F-4D97-AF65-F5344CB8AC3E}">
        <p14:creationId xmlns:p14="http://schemas.microsoft.com/office/powerpoint/2010/main" val="3497960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C0EF308-C6C9-4897-96E5-51977820FC73}" type="datetime1">
              <a:rPr kumimoji="1" lang="ja-JP" altLang="en-US" smtClean="0"/>
              <a:t>2010/4/19</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a:t>
            </a:r>
            <a:endParaRPr kumimoji="1" lang="ja-JP" altLang="en-US"/>
          </a:p>
        </p:txBody>
      </p:sp>
      <p:sp>
        <p:nvSpPr>
          <p:cNvPr id="6" name="スライド番号プレースホルダー 5"/>
          <p:cNvSpPr>
            <a:spLocks noGrp="1"/>
          </p:cNvSpPr>
          <p:nvPr>
            <p:ph type="sldNum" sz="quarter" idx="12"/>
          </p:nvPr>
        </p:nvSpPr>
        <p:spPr/>
        <p:txBody>
          <a:bodyPr/>
          <a:lstStyle/>
          <a:p>
            <a:fld id="{31087F75-D57A-419C-A0DB-7CBC3BBBA8DF}" type="slidenum">
              <a:rPr kumimoji="1" lang="ja-JP" altLang="en-US" smtClean="0"/>
              <a:t>‹#›</a:t>
            </a:fld>
            <a:endParaRPr kumimoji="1" lang="ja-JP" altLang="en-US"/>
          </a:p>
        </p:txBody>
      </p:sp>
    </p:spTree>
    <p:extLst>
      <p:ext uri="{BB962C8B-B14F-4D97-AF65-F5344CB8AC3E}">
        <p14:creationId xmlns:p14="http://schemas.microsoft.com/office/powerpoint/2010/main" val="909498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2A43AAA-3A11-4E2C-86EA-D417E8A445AE}" type="datetime1">
              <a:rPr kumimoji="1" lang="ja-JP" altLang="en-US" smtClean="0"/>
              <a:t>2010/4/19</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a:t>
            </a:r>
            <a:endParaRPr kumimoji="1" lang="ja-JP" altLang="en-US"/>
          </a:p>
        </p:txBody>
      </p:sp>
      <p:sp>
        <p:nvSpPr>
          <p:cNvPr id="6" name="スライド番号プレースホルダー 5"/>
          <p:cNvSpPr>
            <a:spLocks noGrp="1"/>
          </p:cNvSpPr>
          <p:nvPr>
            <p:ph type="sldNum" sz="quarter" idx="12"/>
          </p:nvPr>
        </p:nvSpPr>
        <p:spPr/>
        <p:txBody>
          <a:bodyPr/>
          <a:lstStyle/>
          <a:p>
            <a:fld id="{31087F75-D57A-419C-A0DB-7CBC3BBBA8DF}" type="slidenum">
              <a:rPr kumimoji="1" lang="ja-JP" altLang="en-US" smtClean="0"/>
              <a:t>‹#›</a:t>
            </a:fld>
            <a:endParaRPr kumimoji="1" lang="ja-JP" altLang="en-US"/>
          </a:p>
        </p:txBody>
      </p:sp>
    </p:spTree>
    <p:extLst>
      <p:ext uri="{BB962C8B-B14F-4D97-AF65-F5344CB8AC3E}">
        <p14:creationId xmlns:p14="http://schemas.microsoft.com/office/powerpoint/2010/main" val="3926479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2929BBA-FEAE-48D7-8F68-9A237DB7A325}" type="datetime1">
              <a:rPr kumimoji="1" lang="ja-JP" altLang="en-US" smtClean="0"/>
              <a:t>2010/4/19</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a:t>
            </a:r>
            <a:endParaRPr kumimoji="1" lang="ja-JP" altLang="en-US"/>
          </a:p>
        </p:txBody>
      </p:sp>
      <p:sp>
        <p:nvSpPr>
          <p:cNvPr id="6" name="スライド番号プレースホルダー 5"/>
          <p:cNvSpPr>
            <a:spLocks noGrp="1"/>
          </p:cNvSpPr>
          <p:nvPr>
            <p:ph type="sldNum" sz="quarter" idx="12"/>
          </p:nvPr>
        </p:nvSpPr>
        <p:spPr/>
        <p:txBody>
          <a:bodyPr/>
          <a:lstStyle/>
          <a:p>
            <a:fld id="{31087F75-D57A-419C-A0DB-7CBC3BBBA8DF}" type="slidenum">
              <a:rPr kumimoji="1" lang="ja-JP" altLang="en-US" smtClean="0"/>
              <a:t>‹#›</a:t>
            </a:fld>
            <a:endParaRPr kumimoji="1" lang="ja-JP" altLang="en-US"/>
          </a:p>
        </p:txBody>
      </p:sp>
    </p:spTree>
    <p:extLst>
      <p:ext uri="{BB962C8B-B14F-4D97-AF65-F5344CB8AC3E}">
        <p14:creationId xmlns:p14="http://schemas.microsoft.com/office/powerpoint/2010/main" val="1022671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FD7C71E-87C6-475F-B9A3-C28E0CB1CAA1}" type="datetime1">
              <a:rPr kumimoji="1" lang="ja-JP" altLang="en-US" smtClean="0"/>
              <a:t>2010/4/19</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a:t>
            </a:r>
            <a:endParaRPr kumimoji="1" lang="ja-JP" altLang="en-US"/>
          </a:p>
        </p:txBody>
      </p:sp>
      <p:sp>
        <p:nvSpPr>
          <p:cNvPr id="6" name="スライド番号プレースホルダー 5"/>
          <p:cNvSpPr>
            <a:spLocks noGrp="1"/>
          </p:cNvSpPr>
          <p:nvPr>
            <p:ph type="sldNum" sz="quarter" idx="12"/>
          </p:nvPr>
        </p:nvSpPr>
        <p:spPr/>
        <p:txBody>
          <a:bodyPr/>
          <a:lstStyle/>
          <a:p>
            <a:fld id="{31087F75-D57A-419C-A0DB-7CBC3BBBA8DF}" type="slidenum">
              <a:rPr kumimoji="1" lang="ja-JP" altLang="en-US" smtClean="0"/>
              <a:t>‹#›</a:t>
            </a:fld>
            <a:endParaRPr kumimoji="1" lang="ja-JP" altLang="en-US"/>
          </a:p>
        </p:txBody>
      </p:sp>
    </p:spTree>
    <p:extLst>
      <p:ext uri="{BB962C8B-B14F-4D97-AF65-F5344CB8AC3E}">
        <p14:creationId xmlns:p14="http://schemas.microsoft.com/office/powerpoint/2010/main" val="3989991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60F2B3E-BC19-490B-A015-D6A485455D5A}" type="datetime1">
              <a:rPr kumimoji="1" lang="ja-JP" altLang="en-US" smtClean="0"/>
              <a:t>2010/4/19</a:t>
            </a:fld>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SystemKOMACO</a:t>
            </a:r>
            <a:endParaRPr kumimoji="1" lang="ja-JP" altLang="en-US"/>
          </a:p>
        </p:txBody>
      </p:sp>
      <p:sp>
        <p:nvSpPr>
          <p:cNvPr id="7" name="スライド番号プレースホルダー 6"/>
          <p:cNvSpPr>
            <a:spLocks noGrp="1"/>
          </p:cNvSpPr>
          <p:nvPr>
            <p:ph type="sldNum" sz="quarter" idx="12"/>
          </p:nvPr>
        </p:nvSpPr>
        <p:spPr/>
        <p:txBody>
          <a:bodyPr/>
          <a:lstStyle/>
          <a:p>
            <a:fld id="{31087F75-D57A-419C-A0DB-7CBC3BBBA8DF}" type="slidenum">
              <a:rPr kumimoji="1" lang="ja-JP" altLang="en-US" smtClean="0"/>
              <a:t>‹#›</a:t>
            </a:fld>
            <a:endParaRPr kumimoji="1" lang="ja-JP" altLang="en-US"/>
          </a:p>
        </p:txBody>
      </p:sp>
    </p:spTree>
    <p:extLst>
      <p:ext uri="{BB962C8B-B14F-4D97-AF65-F5344CB8AC3E}">
        <p14:creationId xmlns:p14="http://schemas.microsoft.com/office/powerpoint/2010/main" val="124542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795CD4F-DAAA-47BF-AC1D-8E44C3496582}" type="datetime1">
              <a:rPr kumimoji="1" lang="ja-JP" altLang="en-US" smtClean="0"/>
              <a:t>2010/4/19</a:t>
            </a:fld>
            <a:endParaRPr kumimoji="1" lang="ja-JP" altLang="en-US"/>
          </a:p>
        </p:txBody>
      </p:sp>
      <p:sp>
        <p:nvSpPr>
          <p:cNvPr id="8" name="フッター プレースホルダー 7"/>
          <p:cNvSpPr>
            <a:spLocks noGrp="1"/>
          </p:cNvSpPr>
          <p:nvPr>
            <p:ph type="ftr" sz="quarter" idx="11"/>
          </p:nvPr>
        </p:nvSpPr>
        <p:spPr/>
        <p:txBody>
          <a:bodyPr/>
          <a:lstStyle/>
          <a:p>
            <a:r>
              <a:rPr kumimoji="1" lang="en-US" altLang="ja-JP" smtClean="0"/>
              <a:t>SystemKOMACO</a:t>
            </a:r>
            <a:endParaRPr kumimoji="1" lang="ja-JP" altLang="en-US"/>
          </a:p>
        </p:txBody>
      </p:sp>
      <p:sp>
        <p:nvSpPr>
          <p:cNvPr id="9" name="スライド番号プレースホルダー 8"/>
          <p:cNvSpPr>
            <a:spLocks noGrp="1"/>
          </p:cNvSpPr>
          <p:nvPr>
            <p:ph type="sldNum" sz="quarter" idx="12"/>
          </p:nvPr>
        </p:nvSpPr>
        <p:spPr/>
        <p:txBody>
          <a:bodyPr/>
          <a:lstStyle/>
          <a:p>
            <a:fld id="{31087F75-D57A-419C-A0DB-7CBC3BBBA8DF}" type="slidenum">
              <a:rPr kumimoji="1" lang="ja-JP" altLang="en-US" smtClean="0"/>
              <a:t>‹#›</a:t>
            </a:fld>
            <a:endParaRPr kumimoji="1" lang="ja-JP" altLang="en-US"/>
          </a:p>
        </p:txBody>
      </p:sp>
    </p:spTree>
    <p:extLst>
      <p:ext uri="{BB962C8B-B14F-4D97-AF65-F5344CB8AC3E}">
        <p14:creationId xmlns:p14="http://schemas.microsoft.com/office/powerpoint/2010/main" val="3066303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F574E2A-3A25-4BC4-90FA-7983321D9F8C}" type="datetime1">
              <a:rPr kumimoji="1" lang="ja-JP" altLang="en-US" smtClean="0"/>
              <a:t>2010/4/19</a:t>
            </a:fld>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SystemKOMACO</a:t>
            </a:r>
            <a:endParaRPr kumimoji="1" lang="ja-JP" altLang="en-US"/>
          </a:p>
        </p:txBody>
      </p:sp>
      <p:sp>
        <p:nvSpPr>
          <p:cNvPr id="5" name="スライド番号プレースホルダー 4"/>
          <p:cNvSpPr>
            <a:spLocks noGrp="1"/>
          </p:cNvSpPr>
          <p:nvPr>
            <p:ph type="sldNum" sz="quarter" idx="12"/>
          </p:nvPr>
        </p:nvSpPr>
        <p:spPr/>
        <p:txBody>
          <a:bodyPr/>
          <a:lstStyle/>
          <a:p>
            <a:fld id="{31087F75-D57A-419C-A0DB-7CBC3BBBA8DF}" type="slidenum">
              <a:rPr kumimoji="1" lang="ja-JP" altLang="en-US" smtClean="0"/>
              <a:t>‹#›</a:t>
            </a:fld>
            <a:endParaRPr kumimoji="1" lang="ja-JP" altLang="en-US"/>
          </a:p>
        </p:txBody>
      </p:sp>
    </p:spTree>
    <p:extLst>
      <p:ext uri="{BB962C8B-B14F-4D97-AF65-F5344CB8AC3E}">
        <p14:creationId xmlns:p14="http://schemas.microsoft.com/office/powerpoint/2010/main" val="4280472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8D49693-C637-4AB7-8102-90B8558188DE}" type="datetime1">
              <a:rPr kumimoji="1" lang="ja-JP" altLang="en-US" smtClean="0"/>
              <a:t>2010/4/19</a:t>
            </a:fld>
            <a:endParaRPr kumimoji="1" lang="ja-JP" altLang="en-US"/>
          </a:p>
        </p:txBody>
      </p:sp>
      <p:sp>
        <p:nvSpPr>
          <p:cNvPr id="3" name="フッター プレースホルダー 2"/>
          <p:cNvSpPr>
            <a:spLocks noGrp="1"/>
          </p:cNvSpPr>
          <p:nvPr>
            <p:ph type="ftr" sz="quarter" idx="11"/>
          </p:nvPr>
        </p:nvSpPr>
        <p:spPr/>
        <p:txBody>
          <a:bodyPr/>
          <a:lstStyle/>
          <a:p>
            <a:r>
              <a:rPr kumimoji="1" lang="en-US" altLang="ja-JP" smtClean="0"/>
              <a:t>SystemKOMACO</a:t>
            </a:r>
            <a:endParaRPr kumimoji="1" lang="ja-JP" altLang="en-US"/>
          </a:p>
        </p:txBody>
      </p:sp>
      <p:sp>
        <p:nvSpPr>
          <p:cNvPr id="4" name="スライド番号プレースホルダー 3"/>
          <p:cNvSpPr>
            <a:spLocks noGrp="1"/>
          </p:cNvSpPr>
          <p:nvPr>
            <p:ph type="sldNum" sz="quarter" idx="12"/>
          </p:nvPr>
        </p:nvSpPr>
        <p:spPr/>
        <p:txBody>
          <a:bodyPr/>
          <a:lstStyle/>
          <a:p>
            <a:fld id="{31087F75-D57A-419C-A0DB-7CBC3BBBA8DF}" type="slidenum">
              <a:rPr kumimoji="1" lang="ja-JP" altLang="en-US" smtClean="0"/>
              <a:t>‹#›</a:t>
            </a:fld>
            <a:endParaRPr kumimoji="1" lang="ja-JP" altLang="en-US"/>
          </a:p>
        </p:txBody>
      </p:sp>
    </p:spTree>
    <p:extLst>
      <p:ext uri="{BB962C8B-B14F-4D97-AF65-F5344CB8AC3E}">
        <p14:creationId xmlns:p14="http://schemas.microsoft.com/office/powerpoint/2010/main" val="1200818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529BA16-445F-49A7-888E-26E7AEC4BF22}" type="datetime1">
              <a:rPr kumimoji="1" lang="ja-JP" altLang="en-US" smtClean="0"/>
              <a:t>2010/4/19</a:t>
            </a:fld>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SystemKOMACO</a:t>
            </a:r>
            <a:endParaRPr kumimoji="1" lang="ja-JP" altLang="en-US"/>
          </a:p>
        </p:txBody>
      </p:sp>
      <p:sp>
        <p:nvSpPr>
          <p:cNvPr id="7" name="スライド番号プレースホルダー 6"/>
          <p:cNvSpPr>
            <a:spLocks noGrp="1"/>
          </p:cNvSpPr>
          <p:nvPr>
            <p:ph type="sldNum" sz="quarter" idx="12"/>
          </p:nvPr>
        </p:nvSpPr>
        <p:spPr/>
        <p:txBody>
          <a:bodyPr/>
          <a:lstStyle/>
          <a:p>
            <a:fld id="{31087F75-D57A-419C-A0DB-7CBC3BBBA8DF}" type="slidenum">
              <a:rPr kumimoji="1" lang="ja-JP" altLang="en-US" smtClean="0"/>
              <a:t>‹#›</a:t>
            </a:fld>
            <a:endParaRPr kumimoji="1" lang="ja-JP" altLang="en-US"/>
          </a:p>
        </p:txBody>
      </p:sp>
    </p:spTree>
    <p:extLst>
      <p:ext uri="{BB962C8B-B14F-4D97-AF65-F5344CB8AC3E}">
        <p14:creationId xmlns:p14="http://schemas.microsoft.com/office/powerpoint/2010/main" val="1219521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BADA29B-B4D3-43C3-ADD3-822BB28F9B6A}" type="datetime1">
              <a:rPr kumimoji="1" lang="ja-JP" altLang="en-US" smtClean="0"/>
              <a:t>2010/4/19</a:t>
            </a:fld>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SystemKOMACO</a:t>
            </a:r>
            <a:endParaRPr kumimoji="1" lang="ja-JP" altLang="en-US"/>
          </a:p>
        </p:txBody>
      </p:sp>
      <p:sp>
        <p:nvSpPr>
          <p:cNvPr id="7" name="スライド番号プレースホルダー 6"/>
          <p:cNvSpPr>
            <a:spLocks noGrp="1"/>
          </p:cNvSpPr>
          <p:nvPr>
            <p:ph type="sldNum" sz="quarter" idx="12"/>
          </p:nvPr>
        </p:nvSpPr>
        <p:spPr/>
        <p:txBody>
          <a:bodyPr/>
          <a:lstStyle/>
          <a:p>
            <a:fld id="{31087F75-D57A-419C-A0DB-7CBC3BBBA8DF}" type="slidenum">
              <a:rPr kumimoji="1" lang="ja-JP" altLang="en-US" smtClean="0"/>
              <a:t>‹#›</a:t>
            </a:fld>
            <a:endParaRPr kumimoji="1" lang="ja-JP" altLang="en-US"/>
          </a:p>
        </p:txBody>
      </p:sp>
    </p:spTree>
    <p:extLst>
      <p:ext uri="{BB962C8B-B14F-4D97-AF65-F5344CB8AC3E}">
        <p14:creationId xmlns:p14="http://schemas.microsoft.com/office/powerpoint/2010/main" val="630131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6AAE2A-97A1-4A7D-A5E4-CBB22B28D34A}" type="datetime1">
              <a:rPr kumimoji="1" lang="ja-JP" altLang="en-US" smtClean="0"/>
              <a:t>2010/4/19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smtClean="0"/>
              <a:t>SystemKOMACO</a:t>
            </a:r>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087F75-D57A-419C-A0DB-7CBC3BBBA8DF}" type="slidenum">
              <a:rPr kumimoji="1" lang="ja-JP" altLang="en-US" smtClean="0"/>
              <a:t>‹#›</a:t>
            </a:fld>
            <a:endParaRPr kumimoji="1" lang="ja-JP" altLang="en-US"/>
          </a:p>
        </p:txBody>
      </p:sp>
    </p:spTree>
    <p:extLst>
      <p:ext uri="{BB962C8B-B14F-4D97-AF65-F5344CB8AC3E}">
        <p14:creationId xmlns:p14="http://schemas.microsoft.com/office/powerpoint/2010/main" val="527620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en-US" altLang="ja-JP" dirty="0" smtClean="0"/>
              <a:t>Excel 2002,2003</a:t>
            </a:r>
            <a:r>
              <a:rPr kumimoji="1" lang="ja-JP" altLang="en-US" dirty="0" smtClean="0"/>
              <a:t>基本</a:t>
            </a:r>
            <a:r>
              <a:rPr kumimoji="1" lang="en-US" altLang="ja-JP" dirty="0" smtClean="0"/>
              <a:t>14</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テンプレートを作る</a:t>
            </a:r>
            <a:endParaRPr kumimoji="1" lang="ja-JP" altLang="en-US" dirty="0"/>
          </a:p>
        </p:txBody>
      </p:sp>
    </p:spTree>
    <p:extLst>
      <p:ext uri="{BB962C8B-B14F-4D97-AF65-F5344CB8AC3E}">
        <p14:creationId xmlns:p14="http://schemas.microsoft.com/office/powerpoint/2010/main" val="7877728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kumimoji="1" lang="ja-JP" altLang="en-US" dirty="0" smtClean="0"/>
              <a:t>テンプレートに設定できる項目</a:t>
            </a:r>
            <a:r>
              <a:rPr kumimoji="1" lang="en-US" altLang="ja-JP" dirty="0" smtClean="0"/>
              <a:t>1</a:t>
            </a:r>
            <a:endParaRPr kumimoji="1" lang="ja-JP" altLang="en-US" dirty="0"/>
          </a:p>
        </p:txBody>
      </p:sp>
      <p:sp>
        <p:nvSpPr>
          <p:cNvPr id="3" name="コンテンツ プレースホルダー 2"/>
          <p:cNvSpPr>
            <a:spLocks noGrp="1"/>
          </p:cNvSpPr>
          <p:nvPr>
            <p:ph idx="1"/>
          </p:nvPr>
        </p:nvSpPr>
        <p:spPr/>
        <p:txBody>
          <a:bodyPr>
            <a:normAutofit fontScale="92500"/>
          </a:bodyPr>
          <a:lstStyle/>
          <a:p>
            <a:pPr>
              <a:buClr>
                <a:schemeClr val="accent5"/>
              </a:buClr>
              <a:buFont typeface="Wingdings" pitchFamily="2" charset="2"/>
              <a:buChar char="l"/>
            </a:pPr>
            <a:r>
              <a:rPr lang="ja-JP" altLang="ja-JP" b="1" dirty="0"/>
              <a:t>書式</a:t>
            </a:r>
          </a:p>
          <a:p>
            <a:pPr lvl="1">
              <a:buClr>
                <a:schemeClr val="accent5"/>
              </a:buClr>
              <a:buFont typeface="Wingdings" pitchFamily="2" charset="2"/>
              <a:buChar char="ü"/>
            </a:pPr>
            <a:r>
              <a:rPr lang="en-US" altLang="ja-JP" dirty="0"/>
              <a:t>[</a:t>
            </a:r>
            <a:r>
              <a:rPr lang="ja-JP" altLang="ja-JP" dirty="0"/>
              <a:t>書式</a:t>
            </a:r>
            <a:r>
              <a:rPr lang="en-US" altLang="ja-JP" dirty="0"/>
              <a:t>] </a:t>
            </a:r>
            <a:r>
              <a:rPr lang="ja-JP" altLang="ja-JP" dirty="0"/>
              <a:t>メニューの各コマンドを使って設定したセルとシートの書式。</a:t>
            </a:r>
          </a:p>
          <a:p>
            <a:pPr lvl="1">
              <a:buClr>
                <a:schemeClr val="accent5"/>
              </a:buClr>
              <a:buFont typeface="Wingdings" pitchFamily="2" charset="2"/>
              <a:buChar char="ü"/>
            </a:pPr>
            <a:r>
              <a:rPr lang="ja-JP" altLang="ja-JP" dirty="0"/>
              <a:t>各シートのページの書式と印刷範囲の設定。</a:t>
            </a:r>
          </a:p>
          <a:p>
            <a:pPr lvl="1">
              <a:buClr>
                <a:schemeClr val="accent5"/>
              </a:buClr>
              <a:buFont typeface="Wingdings" pitchFamily="2" charset="2"/>
              <a:buChar char="ü"/>
            </a:pPr>
            <a:r>
              <a:rPr lang="ja-JP" altLang="ja-JP" dirty="0"/>
              <a:t>セルのスタイル　： フォント、フォント サイズ、インデントなどの書式設定に名前を付けて保存したもの。</a:t>
            </a:r>
          </a:p>
          <a:p>
            <a:pPr lvl="1">
              <a:buClr>
                <a:schemeClr val="accent5"/>
              </a:buClr>
              <a:buFont typeface="Wingdings" pitchFamily="2" charset="2"/>
              <a:buChar char="ü"/>
            </a:pPr>
            <a:r>
              <a:rPr lang="ja-JP" altLang="ja-JP" dirty="0"/>
              <a:t>ブック内のシートの数と種類　：　ブックの保護されている範囲および非表示の範囲。シート、行、列などを非表示にしてワークシートのセルが変更されないようにできます</a:t>
            </a:r>
            <a:r>
              <a:rPr lang="ja-JP" altLang="ja-JP" dirty="0" smtClean="0"/>
              <a:t>。</a:t>
            </a:r>
            <a:endParaRPr kumimoji="1" lang="ja-JP" altLang="en-US" dirty="0"/>
          </a:p>
        </p:txBody>
      </p:sp>
      <p:sp>
        <p:nvSpPr>
          <p:cNvPr id="4" name="日付プレースホルダー 3"/>
          <p:cNvSpPr>
            <a:spLocks noGrp="1"/>
          </p:cNvSpPr>
          <p:nvPr>
            <p:ph type="dt" sz="half" idx="10"/>
          </p:nvPr>
        </p:nvSpPr>
        <p:spPr/>
        <p:txBody>
          <a:bodyPr/>
          <a:lstStyle/>
          <a:p>
            <a:fld id="{52929BBA-FEAE-48D7-8F68-9A237DB7A325}" type="datetime1">
              <a:rPr kumimoji="1" lang="ja-JP" altLang="en-US" smtClean="0"/>
              <a:t>2010/4/19</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a:t>
            </a:r>
            <a:endParaRPr kumimoji="1" lang="ja-JP" altLang="en-US"/>
          </a:p>
        </p:txBody>
      </p:sp>
      <p:sp>
        <p:nvSpPr>
          <p:cNvPr id="6" name="スライド番号プレースホルダー 5"/>
          <p:cNvSpPr>
            <a:spLocks noGrp="1"/>
          </p:cNvSpPr>
          <p:nvPr>
            <p:ph type="sldNum" sz="quarter" idx="12"/>
          </p:nvPr>
        </p:nvSpPr>
        <p:spPr/>
        <p:txBody>
          <a:bodyPr/>
          <a:lstStyle/>
          <a:p>
            <a:fld id="{31087F75-D57A-419C-A0DB-7CBC3BBBA8DF}" type="slidenum">
              <a:rPr kumimoji="1" lang="ja-JP" altLang="en-US" smtClean="0"/>
              <a:t>10</a:t>
            </a:fld>
            <a:endParaRPr kumimoji="1" lang="ja-JP" altLang="en-US"/>
          </a:p>
        </p:txBody>
      </p:sp>
    </p:spTree>
    <p:extLst>
      <p:ext uri="{BB962C8B-B14F-4D97-AF65-F5344CB8AC3E}">
        <p14:creationId xmlns:p14="http://schemas.microsoft.com/office/powerpoint/2010/main" val="2475228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ja-JP" altLang="en-US" dirty="0"/>
              <a:t>テンプレートに設定できる</a:t>
            </a:r>
            <a:r>
              <a:rPr lang="ja-JP" altLang="en-US" dirty="0" smtClean="0"/>
              <a:t>項目</a:t>
            </a:r>
            <a:r>
              <a:rPr lang="en-US" altLang="ja-JP" dirty="0" smtClean="0"/>
              <a:t>2</a:t>
            </a:r>
            <a:endParaRPr kumimoji="1" lang="ja-JP" altLang="en-US" dirty="0"/>
          </a:p>
        </p:txBody>
      </p:sp>
      <p:sp>
        <p:nvSpPr>
          <p:cNvPr id="3" name="コンテンツ プレースホルダー 2"/>
          <p:cNvSpPr>
            <a:spLocks noGrp="1"/>
          </p:cNvSpPr>
          <p:nvPr>
            <p:ph idx="1"/>
          </p:nvPr>
        </p:nvSpPr>
        <p:spPr/>
        <p:txBody>
          <a:bodyPr/>
          <a:lstStyle/>
          <a:p>
            <a:pPr>
              <a:buClr>
                <a:schemeClr val="accent5"/>
              </a:buClr>
              <a:buFont typeface="Wingdings" pitchFamily="2" charset="2"/>
              <a:buChar char="l"/>
            </a:pPr>
            <a:r>
              <a:rPr lang="ja-JP" altLang="ja-JP" b="1" dirty="0"/>
              <a:t>文字列、データ、グラフィック、および数式</a:t>
            </a:r>
          </a:p>
          <a:p>
            <a:pPr lvl="1">
              <a:buClr>
                <a:schemeClr val="accent5"/>
              </a:buClr>
              <a:buFont typeface="Wingdings" pitchFamily="2" charset="2"/>
              <a:buChar char="ü"/>
            </a:pPr>
            <a:r>
              <a:rPr lang="ja-JP" altLang="ja-JP" dirty="0"/>
              <a:t>ページ ヘッダー、行見出し、列見出しなど、繰り返し使う文字列。</a:t>
            </a:r>
          </a:p>
          <a:p>
            <a:pPr lvl="1">
              <a:buClr>
                <a:schemeClr val="accent5"/>
              </a:buClr>
              <a:buFont typeface="Wingdings" pitchFamily="2" charset="2"/>
              <a:buChar char="ü"/>
            </a:pPr>
            <a:r>
              <a:rPr lang="ja-JP" altLang="ja-JP" dirty="0"/>
              <a:t>データ、グラフィック、数式、グラフなどの情報。</a:t>
            </a:r>
          </a:p>
          <a:p>
            <a:pPr lvl="1">
              <a:buClr>
                <a:schemeClr val="accent5"/>
              </a:buClr>
              <a:buFont typeface="Wingdings" pitchFamily="2" charset="2"/>
              <a:buChar char="ü"/>
            </a:pPr>
            <a:r>
              <a:rPr lang="ja-JP" altLang="ja-JP" dirty="0"/>
              <a:t>入力規則の設定</a:t>
            </a:r>
            <a:r>
              <a:rPr lang="ja-JP" altLang="ja-JP" dirty="0" smtClean="0"/>
              <a:t>。</a:t>
            </a:r>
            <a:endParaRPr kumimoji="1" lang="ja-JP" altLang="en-US" dirty="0"/>
          </a:p>
        </p:txBody>
      </p:sp>
      <p:sp>
        <p:nvSpPr>
          <p:cNvPr id="4" name="日付プレースホルダー 3"/>
          <p:cNvSpPr>
            <a:spLocks noGrp="1"/>
          </p:cNvSpPr>
          <p:nvPr>
            <p:ph type="dt" sz="half" idx="10"/>
          </p:nvPr>
        </p:nvSpPr>
        <p:spPr/>
        <p:txBody>
          <a:bodyPr/>
          <a:lstStyle/>
          <a:p>
            <a:fld id="{52929BBA-FEAE-48D7-8F68-9A237DB7A325}" type="datetime1">
              <a:rPr kumimoji="1" lang="ja-JP" altLang="en-US" smtClean="0"/>
              <a:t>2010/4/19</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a:t>
            </a:r>
            <a:endParaRPr kumimoji="1" lang="ja-JP" altLang="en-US"/>
          </a:p>
        </p:txBody>
      </p:sp>
      <p:sp>
        <p:nvSpPr>
          <p:cNvPr id="6" name="スライド番号プレースホルダー 5"/>
          <p:cNvSpPr>
            <a:spLocks noGrp="1"/>
          </p:cNvSpPr>
          <p:nvPr>
            <p:ph type="sldNum" sz="quarter" idx="12"/>
          </p:nvPr>
        </p:nvSpPr>
        <p:spPr/>
        <p:txBody>
          <a:bodyPr/>
          <a:lstStyle/>
          <a:p>
            <a:fld id="{31087F75-D57A-419C-A0DB-7CBC3BBBA8DF}" type="slidenum">
              <a:rPr kumimoji="1" lang="ja-JP" altLang="en-US" smtClean="0"/>
              <a:t>11</a:t>
            </a:fld>
            <a:endParaRPr kumimoji="1" lang="ja-JP" altLang="en-US"/>
          </a:p>
        </p:txBody>
      </p:sp>
    </p:spTree>
    <p:extLst>
      <p:ext uri="{BB962C8B-B14F-4D97-AF65-F5344CB8AC3E}">
        <p14:creationId xmlns:p14="http://schemas.microsoft.com/office/powerpoint/2010/main" val="42657920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ja-JP" altLang="en-US" dirty="0"/>
              <a:t>テンプレートに設定できる</a:t>
            </a:r>
            <a:r>
              <a:rPr lang="ja-JP" altLang="en-US" dirty="0" smtClean="0"/>
              <a:t>項目</a:t>
            </a:r>
            <a:r>
              <a:rPr lang="en-US" altLang="ja-JP" dirty="0" smtClean="0"/>
              <a:t>3</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pPr>
              <a:buClr>
                <a:schemeClr val="accent5"/>
              </a:buClr>
              <a:buFont typeface="Wingdings" pitchFamily="2" charset="2"/>
              <a:buChar char="l"/>
            </a:pPr>
            <a:r>
              <a:rPr lang="ja-JP" altLang="ja-JP" b="1" dirty="0"/>
              <a:t>ツールバー、マクロ、およびオプションの設定</a:t>
            </a:r>
          </a:p>
          <a:p>
            <a:pPr lvl="1">
              <a:buClr>
                <a:schemeClr val="accent5"/>
              </a:buClr>
              <a:buFont typeface="Wingdings" pitchFamily="2" charset="2"/>
              <a:buChar char="ü"/>
            </a:pPr>
            <a:r>
              <a:rPr lang="ja-JP" altLang="ja-JP" dirty="0"/>
              <a:t>フォームのユーザー設定のツールバー　：　ユーザー設定のツールバーを使用するには、そのツールバーをテンプレートに添付します。</a:t>
            </a:r>
          </a:p>
          <a:p>
            <a:pPr lvl="1">
              <a:buClr>
                <a:schemeClr val="accent5"/>
              </a:buClr>
              <a:buFont typeface="Wingdings" pitchFamily="2" charset="2"/>
              <a:buChar char="ü"/>
            </a:pPr>
            <a:r>
              <a:rPr lang="ja-JP" altLang="ja-JP" dirty="0"/>
              <a:t>マクロ</a:t>
            </a:r>
          </a:p>
          <a:p>
            <a:pPr lvl="1">
              <a:buClr>
                <a:schemeClr val="accent5"/>
              </a:buClr>
              <a:buFont typeface="Wingdings" pitchFamily="2" charset="2"/>
              <a:buChar char="ü"/>
            </a:pPr>
            <a:r>
              <a:rPr lang="ja-JP" altLang="ja-JP" dirty="0"/>
              <a:t>ハイパーリンク</a:t>
            </a:r>
          </a:p>
          <a:p>
            <a:pPr lvl="1">
              <a:buClr>
                <a:schemeClr val="accent5"/>
              </a:buClr>
              <a:buFont typeface="Wingdings" pitchFamily="2" charset="2"/>
              <a:buChar char="ü"/>
            </a:pPr>
            <a:r>
              <a:rPr lang="en-US" altLang="ja-JP" dirty="0"/>
              <a:t>ActiveX </a:t>
            </a:r>
            <a:r>
              <a:rPr lang="ja-JP" altLang="ja-JP" dirty="0"/>
              <a:t>コントロール： チェック ボックスやボタンなど、オプション項目を表示したり、作業を自動化するマクロを実行するコントロール。</a:t>
            </a:r>
            <a:r>
              <a:rPr lang="en-US" altLang="ja-JP" dirty="0"/>
              <a:t>Visual Basic for Applications </a:t>
            </a:r>
            <a:r>
              <a:rPr lang="ja-JP" altLang="ja-JP" dirty="0"/>
              <a:t>でコントロールのマクロを作成したり、</a:t>
            </a:r>
            <a:r>
              <a:rPr lang="en-US" altLang="ja-JP" dirty="0"/>
              <a:t>Script Editor </a:t>
            </a:r>
            <a:r>
              <a:rPr lang="ja-JP" altLang="ja-JP" dirty="0"/>
              <a:t>でコントロールのスクリプトを作成したりできます。</a:t>
            </a:r>
          </a:p>
          <a:p>
            <a:pPr lvl="1">
              <a:buClr>
                <a:schemeClr val="accent5"/>
              </a:buClr>
              <a:buFont typeface="Wingdings" pitchFamily="2" charset="2"/>
              <a:buChar char="ü"/>
            </a:pPr>
            <a:r>
              <a:rPr lang="ja-JP" altLang="ja-JP" dirty="0"/>
              <a:t>ブックの計算方法とウィンドウの表示に関するオプション。</a:t>
            </a:r>
            <a:r>
              <a:rPr lang="en-US" altLang="ja-JP" dirty="0"/>
              <a:t>[</a:t>
            </a:r>
            <a:r>
              <a:rPr lang="ja-JP" altLang="ja-JP" b="1" dirty="0"/>
              <a:t>ツール</a:t>
            </a:r>
            <a:r>
              <a:rPr lang="en-US" altLang="ja-JP" dirty="0"/>
              <a:t>] </a:t>
            </a:r>
            <a:r>
              <a:rPr lang="ja-JP" altLang="ja-JP" dirty="0"/>
              <a:t>メニューの</a:t>
            </a:r>
            <a:r>
              <a:rPr lang="en-US" altLang="ja-JP" dirty="0"/>
              <a:t> [</a:t>
            </a:r>
            <a:r>
              <a:rPr lang="ja-JP" altLang="ja-JP" b="1" dirty="0"/>
              <a:t>オプション</a:t>
            </a:r>
            <a:r>
              <a:rPr lang="en-US" altLang="ja-JP" dirty="0"/>
              <a:t>] </a:t>
            </a:r>
            <a:r>
              <a:rPr lang="ja-JP" altLang="ja-JP" dirty="0"/>
              <a:t>コマンドで設定します</a:t>
            </a:r>
            <a:r>
              <a:rPr lang="ja-JP" altLang="ja-JP" dirty="0" smtClean="0"/>
              <a:t>。</a:t>
            </a:r>
            <a:endParaRPr kumimoji="1" lang="ja-JP" altLang="en-US" dirty="0"/>
          </a:p>
        </p:txBody>
      </p:sp>
      <p:sp>
        <p:nvSpPr>
          <p:cNvPr id="4" name="日付プレースホルダー 3"/>
          <p:cNvSpPr>
            <a:spLocks noGrp="1"/>
          </p:cNvSpPr>
          <p:nvPr>
            <p:ph type="dt" sz="half" idx="10"/>
          </p:nvPr>
        </p:nvSpPr>
        <p:spPr/>
        <p:txBody>
          <a:bodyPr/>
          <a:lstStyle/>
          <a:p>
            <a:fld id="{52929BBA-FEAE-48D7-8F68-9A237DB7A325}" type="datetime1">
              <a:rPr kumimoji="1" lang="ja-JP" altLang="en-US" smtClean="0"/>
              <a:t>2010/4/19</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a:t>
            </a:r>
            <a:endParaRPr kumimoji="1" lang="ja-JP" altLang="en-US"/>
          </a:p>
        </p:txBody>
      </p:sp>
      <p:sp>
        <p:nvSpPr>
          <p:cNvPr id="6" name="スライド番号プレースホルダー 5"/>
          <p:cNvSpPr>
            <a:spLocks noGrp="1"/>
          </p:cNvSpPr>
          <p:nvPr>
            <p:ph type="sldNum" sz="quarter" idx="12"/>
          </p:nvPr>
        </p:nvSpPr>
        <p:spPr/>
        <p:txBody>
          <a:bodyPr/>
          <a:lstStyle/>
          <a:p>
            <a:fld id="{31087F75-D57A-419C-A0DB-7CBC3BBBA8DF}" type="slidenum">
              <a:rPr kumimoji="1" lang="ja-JP" altLang="en-US" smtClean="0"/>
              <a:t>12</a:t>
            </a:fld>
            <a:endParaRPr kumimoji="1" lang="ja-JP" altLang="en-US"/>
          </a:p>
        </p:txBody>
      </p:sp>
    </p:spTree>
    <p:extLst>
      <p:ext uri="{BB962C8B-B14F-4D97-AF65-F5344CB8AC3E}">
        <p14:creationId xmlns:p14="http://schemas.microsoft.com/office/powerpoint/2010/main" val="636330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normAutofit/>
          </a:bodyPr>
          <a:lstStyle/>
          <a:p>
            <a:r>
              <a:rPr kumimoji="1" lang="ja-JP" altLang="en-US" dirty="0" smtClean="0"/>
              <a:t>テンプレートフォルダから利用する</a:t>
            </a:r>
            <a:endParaRPr kumimoji="1" lang="ja-JP" altLang="en-US" dirty="0"/>
          </a:p>
        </p:txBody>
      </p:sp>
      <p:sp>
        <p:nvSpPr>
          <p:cNvPr id="4" name="日付プレースホルダー 3"/>
          <p:cNvSpPr>
            <a:spLocks noGrp="1"/>
          </p:cNvSpPr>
          <p:nvPr>
            <p:ph type="dt" sz="half" idx="10"/>
          </p:nvPr>
        </p:nvSpPr>
        <p:spPr/>
        <p:txBody>
          <a:bodyPr/>
          <a:lstStyle/>
          <a:p>
            <a:fld id="{52929BBA-FEAE-48D7-8F68-9A237DB7A325}" type="datetime1">
              <a:rPr kumimoji="1" lang="ja-JP" altLang="en-US" smtClean="0"/>
              <a:t>2010/4/19</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a:t>
            </a:r>
            <a:endParaRPr kumimoji="1" lang="ja-JP" altLang="en-US"/>
          </a:p>
        </p:txBody>
      </p:sp>
      <p:sp>
        <p:nvSpPr>
          <p:cNvPr id="6" name="スライド番号プレースホルダー 5"/>
          <p:cNvSpPr>
            <a:spLocks noGrp="1"/>
          </p:cNvSpPr>
          <p:nvPr>
            <p:ph type="sldNum" sz="quarter" idx="12"/>
          </p:nvPr>
        </p:nvSpPr>
        <p:spPr/>
        <p:txBody>
          <a:bodyPr/>
          <a:lstStyle/>
          <a:p>
            <a:fld id="{31087F75-D57A-419C-A0DB-7CBC3BBBA8DF}" type="slidenum">
              <a:rPr kumimoji="1" lang="ja-JP" altLang="en-US" smtClean="0"/>
              <a:t>13</a:t>
            </a:fld>
            <a:endParaRPr kumimoji="1" lang="ja-JP" altLang="en-US"/>
          </a:p>
        </p:txBody>
      </p:sp>
      <p:pic>
        <p:nvPicPr>
          <p:cNvPr id="7" name="図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87824" y="1788388"/>
            <a:ext cx="5745480" cy="3512820"/>
          </a:xfrm>
          <a:prstGeom prst="rect">
            <a:avLst/>
          </a:prstGeom>
        </p:spPr>
      </p:pic>
      <p:pic>
        <p:nvPicPr>
          <p:cNvPr id="2051" name="図 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67544" y="3284984"/>
            <a:ext cx="5019048" cy="2885714"/>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sp>
        <p:nvSpPr>
          <p:cNvPr id="8" name="正方形/長方形 7"/>
          <p:cNvSpPr/>
          <p:nvPr/>
        </p:nvSpPr>
        <p:spPr>
          <a:xfrm>
            <a:off x="7092280" y="3356992"/>
            <a:ext cx="1584176" cy="1008112"/>
          </a:xfrm>
          <a:prstGeom prst="rect">
            <a:avLst/>
          </a:prstGeom>
          <a:noFill/>
          <a:ln>
            <a:solidFill>
              <a:srgbClr xmlns:mc="http://schemas.openxmlformats.org/markup-compatibility/2006" xmlns:a14="http://schemas.microsoft.com/office/drawing/2010/main" val="FF0000" mc:Ignorabl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474222" y="1628927"/>
            <a:ext cx="8229600" cy="369332"/>
          </a:xfrm>
          <a:prstGeom prst="rect">
            <a:avLst/>
          </a:prstGeom>
        </p:spPr>
        <p:style>
          <a:lnRef idx="1">
            <a:schemeClr val="accent6"/>
          </a:lnRef>
          <a:fillRef idx="3">
            <a:schemeClr val="accent6"/>
          </a:fillRef>
          <a:effectRef idx="2">
            <a:schemeClr val="accent6"/>
          </a:effectRef>
          <a:fontRef idx="minor">
            <a:schemeClr val="lt1"/>
          </a:fontRef>
        </p:style>
        <p:txBody>
          <a:bodyPr wrap="square" rtlCol="0">
            <a:spAutoFit/>
          </a:bodyPr>
          <a:lstStyle/>
          <a:p>
            <a:r>
              <a:rPr kumimoji="1" lang="ja-JP" altLang="en-US" dirty="0" smtClean="0"/>
              <a:t>テンプレートフォルダに登録されている場合</a:t>
            </a:r>
            <a:endParaRPr kumimoji="1" lang="ja-JP" altLang="en-US" dirty="0"/>
          </a:p>
        </p:txBody>
      </p:sp>
      <p:cxnSp>
        <p:nvCxnSpPr>
          <p:cNvPr id="10" name="直線矢印​​コネクタ 9"/>
          <p:cNvCxnSpPr/>
          <p:nvPr/>
        </p:nvCxnSpPr>
        <p:spPr>
          <a:xfrm flipH="1">
            <a:off x="4355976" y="3933056"/>
            <a:ext cx="2808312" cy="43204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22594098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kumimoji="1" lang="ja-JP" altLang="en-US" dirty="0" smtClean="0"/>
              <a:t>任意のフォルダから利用する</a:t>
            </a:r>
            <a:endParaRPr kumimoji="1" lang="ja-JP" altLang="en-US" dirty="0"/>
          </a:p>
        </p:txBody>
      </p:sp>
      <p:pic>
        <p:nvPicPr>
          <p:cNvPr id="7" name="コンテンツ プレースホルダー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81075" y="1667669"/>
            <a:ext cx="7181850" cy="4391025"/>
          </a:xfrm>
        </p:spPr>
      </p:pic>
      <p:sp>
        <p:nvSpPr>
          <p:cNvPr id="4" name="日付プレースホルダー 3"/>
          <p:cNvSpPr>
            <a:spLocks noGrp="1"/>
          </p:cNvSpPr>
          <p:nvPr>
            <p:ph type="dt" sz="half" idx="10"/>
          </p:nvPr>
        </p:nvSpPr>
        <p:spPr/>
        <p:txBody>
          <a:bodyPr/>
          <a:lstStyle/>
          <a:p>
            <a:fld id="{52929BBA-FEAE-48D7-8F68-9A237DB7A325}" type="datetime1">
              <a:rPr kumimoji="1" lang="ja-JP" altLang="en-US" smtClean="0"/>
              <a:t>2010/4/19</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a:t>
            </a:r>
            <a:endParaRPr kumimoji="1" lang="ja-JP" altLang="en-US"/>
          </a:p>
        </p:txBody>
      </p:sp>
      <p:sp>
        <p:nvSpPr>
          <p:cNvPr id="6" name="スライド番号プレースホルダー 5"/>
          <p:cNvSpPr>
            <a:spLocks noGrp="1"/>
          </p:cNvSpPr>
          <p:nvPr>
            <p:ph type="sldNum" sz="quarter" idx="12"/>
          </p:nvPr>
        </p:nvSpPr>
        <p:spPr/>
        <p:txBody>
          <a:bodyPr/>
          <a:lstStyle/>
          <a:p>
            <a:fld id="{31087F75-D57A-419C-A0DB-7CBC3BBBA8DF}" type="slidenum">
              <a:rPr kumimoji="1" lang="ja-JP" altLang="en-US" smtClean="0"/>
              <a:t>14</a:t>
            </a:fld>
            <a:endParaRPr kumimoji="1" lang="ja-JP" altLang="en-US"/>
          </a:p>
        </p:txBody>
      </p:sp>
      <p:pic>
        <p:nvPicPr>
          <p:cNvPr id="9" name="図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8346" y="3218075"/>
            <a:ext cx="5177790" cy="3163253"/>
          </a:xfrm>
          <a:prstGeom prst="rect">
            <a:avLst/>
          </a:prstGeom>
        </p:spPr>
      </p:pic>
      <p:cxnSp>
        <p:nvCxnSpPr>
          <p:cNvPr id="11" name="直線矢印​​コネクタ 10"/>
          <p:cNvCxnSpPr/>
          <p:nvPr/>
        </p:nvCxnSpPr>
        <p:spPr>
          <a:xfrm flipH="1">
            <a:off x="3635896" y="3501008"/>
            <a:ext cx="2664296" cy="504056"/>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9393224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kumimoji="1" lang="ja-JP" altLang="en-US" dirty="0" smtClean="0"/>
              <a:t>タイトルバーの表示</a:t>
            </a:r>
            <a:endParaRPr kumimoji="1" lang="ja-JP" altLang="en-US" dirty="0"/>
          </a:p>
        </p:txBody>
      </p:sp>
      <p:pic>
        <p:nvPicPr>
          <p:cNvPr id="7" name="コンテンツ プレースホルダー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25769" y="1600200"/>
            <a:ext cx="5092461" cy="4525963"/>
          </a:xfrm>
        </p:spPr>
      </p:pic>
      <p:sp>
        <p:nvSpPr>
          <p:cNvPr id="4" name="日付プレースホルダー 3"/>
          <p:cNvSpPr>
            <a:spLocks noGrp="1"/>
          </p:cNvSpPr>
          <p:nvPr>
            <p:ph type="dt" sz="half" idx="10"/>
          </p:nvPr>
        </p:nvSpPr>
        <p:spPr/>
        <p:txBody>
          <a:bodyPr/>
          <a:lstStyle/>
          <a:p>
            <a:fld id="{52929BBA-FEAE-48D7-8F68-9A237DB7A325}" type="datetime1">
              <a:rPr kumimoji="1" lang="ja-JP" altLang="en-US" smtClean="0"/>
              <a:t>2010/4/19</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a:t>
            </a:r>
            <a:endParaRPr kumimoji="1" lang="ja-JP" altLang="en-US"/>
          </a:p>
        </p:txBody>
      </p:sp>
      <p:sp>
        <p:nvSpPr>
          <p:cNvPr id="6" name="スライド番号プレースホルダー 5"/>
          <p:cNvSpPr>
            <a:spLocks noGrp="1"/>
          </p:cNvSpPr>
          <p:nvPr>
            <p:ph type="sldNum" sz="quarter" idx="12"/>
          </p:nvPr>
        </p:nvSpPr>
        <p:spPr/>
        <p:txBody>
          <a:bodyPr/>
          <a:lstStyle/>
          <a:p>
            <a:fld id="{31087F75-D57A-419C-A0DB-7CBC3BBBA8DF}" type="slidenum">
              <a:rPr kumimoji="1" lang="ja-JP" altLang="en-US" smtClean="0"/>
              <a:t>15</a:t>
            </a:fld>
            <a:endParaRPr kumimoji="1" lang="ja-JP" altLang="en-US"/>
          </a:p>
        </p:txBody>
      </p:sp>
      <p:sp>
        <p:nvSpPr>
          <p:cNvPr id="8" name="正方形/長方形 7"/>
          <p:cNvSpPr/>
          <p:nvPr/>
        </p:nvSpPr>
        <p:spPr>
          <a:xfrm>
            <a:off x="2033790" y="1610870"/>
            <a:ext cx="1512168" cy="180000"/>
          </a:xfrm>
          <a:prstGeom prst="rect">
            <a:avLst/>
          </a:prstGeom>
          <a:noFill/>
          <a:ln>
            <a:solidFill>
              <a:srgbClr xmlns:mc="http://schemas.openxmlformats.org/markup-compatibility/2006" xmlns:a14="http://schemas.microsoft.com/office/drawing/2010/main" val="FF0000" mc:Ignorabl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9" name="図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45958" y="2060848"/>
            <a:ext cx="3181350" cy="285750"/>
          </a:xfrm>
          <a:prstGeom prst="rect">
            <a:avLst/>
          </a:prstGeom>
        </p:spPr>
      </p:pic>
      <p:sp>
        <p:nvSpPr>
          <p:cNvPr id="10" name="線吹き出し 1 (枠付き) 9"/>
          <p:cNvSpPr/>
          <p:nvPr/>
        </p:nvSpPr>
        <p:spPr>
          <a:xfrm>
            <a:off x="4572000" y="2780928"/>
            <a:ext cx="2196000" cy="369332"/>
          </a:xfrm>
          <a:prstGeom prst="borderCallout1">
            <a:avLst>
              <a:gd name="adj1" fmla="val 700"/>
              <a:gd name="adj2" fmla="val 49308"/>
              <a:gd name="adj3" fmla="val -136084"/>
              <a:gd name="adj4" fmla="val 56199"/>
            </a:avLst>
          </a:prstGeom>
          <a:ln w="19050">
            <a:headEnd type="none" w="med" len="med"/>
            <a:tailEnd type="triangle" w="med" len="med"/>
          </a:ln>
        </p:spPr>
        <p:style>
          <a:lnRef idx="1">
            <a:schemeClr val="accent2"/>
          </a:lnRef>
          <a:fillRef idx="3">
            <a:schemeClr val="accent2"/>
          </a:fillRef>
          <a:effectRef idx="2">
            <a:schemeClr val="accent2"/>
          </a:effectRef>
          <a:fontRef idx="minor">
            <a:schemeClr val="lt1"/>
          </a:fontRef>
        </p:style>
        <p:txBody>
          <a:bodyPr wrap="square" rtlCol="0" anchor="ctr">
            <a:spAutoFit/>
          </a:bodyPr>
          <a:lstStyle/>
          <a:p>
            <a:pPr algn="ctr"/>
            <a:r>
              <a:rPr kumimoji="1" lang="ja-JP" altLang="en-US" dirty="0" smtClean="0"/>
              <a:t>ブックを開いた時</a:t>
            </a:r>
            <a:endParaRPr kumimoji="1" lang="ja-JP" altLang="en-US" dirty="0"/>
          </a:p>
        </p:txBody>
      </p:sp>
    </p:spTree>
    <p:extLst>
      <p:ext uri="{BB962C8B-B14F-4D97-AF65-F5344CB8AC3E}">
        <p14:creationId xmlns:p14="http://schemas.microsoft.com/office/powerpoint/2010/main" val="11306776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kumimoji="1" lang="ja-JP" altLang="en-US" dirty="0" smtClean="0"/>
              <a:t>テンプレート作成練習</a:t>
            </a:r>
            <a:endParaRPr kumimoji="1" lang="ja-JP" altLang="en-US" dirty="0"/>
          </a:p>
        </p:txBody>
      </p:sp>
      <p:sp>
        <p:nvSpPr>
          <p:cNvPr id="3" name="コンテンツ プレースホルダー 2"/>
          <p:cNvSpPr>
            <a:spLocks noGrp="1"/>
          </p:cNvSpPr>
          <p:nvPr>
            <p:ph idx="1"/>
          </p:nvPr>
        </p:nvSpPr>
        <p:spPr/>
        <p:txBody>
          <a:bodyPr>
            <a:normAutofit/>
          </a:bodyPr>
          <a:lstStyle/>
          <a:p>
            <a:pPr marL="514350" indent="-514350">
              <a:buFont typeface="+mj-lt"/>
              <a:buAutoNum type="arabicPeriod"/>
            </a:pPr>
            <a:r>
              <a:rPr lang="en-US" altLang="ja-JP" sz="2600" dirty="0"/>
              <a:t>[</a:t>
            </a:r>
            <a:r>
              <a:rPr lang="ja-JP" altLang="en-US" sz="2600" dirty="0"/>
              <a:t>新規作成</a:t>
            </a:r>
            <a:r>
              <a:rPr lang="en-US" altLang="ja-JP" sz="2600" dirty="0"/>
              <a:t>]</a:t>
            </a:r>
            <a:r>
              <a:rPr lang="ja-JP" altLang="en-US" sz="2600" dirty="0"/>
              <a:t>で空白のワークブックを開き、セル</a:t>
            </a:r>
            <a:r>
              <a:rPr lang="en-US" altLang="ja-JP" sz="2600" dirty="0"/>
              <a:t>A1</a:t>
            </a:r>
            <a:r>
              <a:rPr lang="ja-JP" altLang="en-US" sz="2600" dirty="0"/>
              <a:t>に「テンプレート」と入力し、セル</a:t>
            </a:r>
            <a:r>
              <a:rPr lang="en-US" altLang="ja-JP" sz="2600" dirty="0"/>
              <a:t>B2</a:t>
            </a:r>
            <a:r>
              <a:rPr lang="ja-JP" altLang="en-US" sz="2600" dirty="0"/>
              <a:t>から</a:t>
            </a:r>
            <a:r>
              <a:rPr lang="en-US" altLang="ja-JP" sz="2600" dirty="0"/>
              <a:t>F15</a:t>
            </a:r>
            <a:r>
              <a:rPr lang="ja-JP" altLang="en-US" sz="2600" dirty="0"/>
              <a:t>までの</a:t>
            </a:r>
            <a:r>
              <a:rPr lang="ja-JP" altLang="en-US" sz="2600" dirty="0"/>
              <a:t>セル範囲に青の罫線をすべて引きます。</a:t>
            </a:r>
          </a:p>
          <a:p>
            <a:pPr marL="514350" indent="-514350">
              <a:buFont typeface="+mj-lt"/>
              <a:buAutoNum type="arabicPeriod"/>
            </a:pPr>
            <a:r>
              <a:rPr lang="ja-JP" altLang="en-US" sz="2600" dirty="0"/>
              <a:t>次にこのブックを、テンプレートとして以下のフォルダに「練習</a:t>
            </a:r>
            <a:r>
              <a:rPr lang="en-US" altLang="ja-JP" sz="2600" dirty="0"/>
              <a:t>1.xlt</a:t>
            </a:r>
            <a:r>
              <a:rPr lang="ja-JP" altLang="en-US" sz="2600" dirty="0"/>
              <a:t>」と保存します。</a:t>
            </a:r>
          </a:p>
          <a:p>
            <a:pPr marL="514350" indent="-514350">
              <a:buFont typeface="+mj-lt"/>
              <a:buAutoNum type="arabicPeriod"/>
            </a:pPr>
            <a:r>
              <a:rPr lang="en-US" altLang="ja-JP" sz="2600" dirty="0" smtClean="0"/>
              <a:t>C</a:t>
            </a:r>
            <a:r>
              <a:rPr lang="en-US" altLang="ja-JP" sz="2600" dirty="0"/>
              <a:t>:\Documents and Settings\User_name\Application Data\Microsoft\Templates</a:t>
            </a:r>
          </a:p>
          <a:p>
            <a:pPr marL="514350" indent="-514350">
              <a:buFont typeface="+mj-lt"/>
              <a:buAutoNum type="arabicPeriod"/>
            </a:pPr>
            <a:r>
              <a:rPr lang="en-US" altLang="ja-JP" sz="2600" dirty="0" smtClean="0"/>
              <a:t>Excel</a:t>
            </a:r>
            <a:r>
              <a:rPr lang="ja-JP" altLang="en-US" sz="2600" dirty="0"/>
              <a:t>を終了させ、再び起動させます。</a:t>
            </a:r>
          </a:p>
          <a:p>
            <a:pPr marL="514350" indent="-514350">
              <a:buFont typeface="+mj-lt"/>
              <a:buAutoNum type="arabicPeriod"/>
            </a:pPr>
            <a:r>
              <a:rPr lang="en-US" altLang="ja-JP" sz="2600" dirty="0"/>
              <a:t>[</a:t>
            </a:r>
            <a:r>
              <a:rPr lang="ja-JP" altLang="en-US" sz="2600" dirty="0"/>
              <a:t>ファイル</a:t>
            </a:r>
            <a:r>
              <a:rPr lang="en-US" altLang="ja-JP" sz="2600" dirty="0"/>
              <a:t>]</a:t>
            </a:r>
            <a:r>
              <a:rPr lang="ja-JP" altLang="en-US" sz="2600" dirty="0"/>
              <a:t>の</a:t>
            </a:r>
            <a:r>
              <a:rPr lang="en-US" altLang="ja-JP" sz="2600" dirty="0"/>
              <a:t>[</a:t>
            </a:r>
            <a:r>
              <a:rPr lang="ja-JP" altLang="en-US" sz="2600" dirty="0"/>
              <a:t>新規作成</a:t>
            </a:r>
            <a:r>
              <a:rPr lang="en-US" altLang="ja-JP" sz="2600" dirty="0"/>
              <a:t>]</a:t>
            </a:r>
            <a:r>
              <a:rPr lang="ja-JP" altLang="en-US" sz="2600" dirty="0"/>
              <a:t>をクリックし、「練習</a:t>
            </a:r>
            <a:r>
              <a:rPr lang="en-US" altLang="ja-JP" sz="2600" dirty="0"/>
              <a:t>1.xlt</a:t>
            </a:r>
            <a:r>
              <a:rPr lang="ja-JP" altLang="en-US" sz="2600" dirty="0"/>
              <a:t>」を開きます</a:t>
            </a:r>
            <a:r>
              <a:rPr lang="ja-JP" altLang="en-US" sz="2600" dirty="0" smtClean="0"/>
              <a:t>。</a:t>
            </a:r>
            <a:endParaRPr kumimoji="1" lang="ja-JP" altLang="en-US" sz="2600" dirty="0"/>
          </a:p>
        </p:txBody>
      </p:sp>
      <p:sp>
        <p:nvSpPr>
          <p:cNvPr id="4" name="日付プレースホルダー 3"/>
          <p:cNvSpPr>
            <a:spLocks noGrp="1"/>
          </p:cNvSpPr>
          <p:nvPr>
            <p:ph type="dt" sz="half" idx="10"/>
          </p:nvPr>
        </p:nvSpPr>
        <p:spPr/>
        <p:txBody>
          <a:bodyPr/>
          <a:lstStyle/>
          <a:p>
            <a:fld id="{52929BBA-FEAE-48D7-8F68-9A237DB7A325}" type="datetime1">
              <a:rPr kumimoji="1" lang="ja-JP" altLang="en-US" smtClean="0"/>
              <a:t>2010/4/19</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a:t>
            </a:r>
            <a:endParaRPr kumimoji="1" lang="ja-JP" altLang="en-US"/>
          </a:p>
        </p:txBody>
      </p:sp>
      <p:sp>
        <p:nvSpPr>
          <p:cNvPr id="6" name="スライド番号プレースホルダー 5"/>
          <p:cNvSpPr>
            <a:spLocks noGrp="1"/>
          </p:cNvSpPr>
          <p:nvPr>
            <p:ph type="sldNum" sz="quarter" idx="12"/>
          </p:nvPr>
        </p:nvSpPr>
        <p:spPr/>
        <p:txBody>
          <a:bodyPr/>
          <a:lstStyle/>
          <a:p>
            <a:fld id="{31087F75-D57A-419C-A0DB-7CBC3BBBA8DF}" type="slidenum">
              <a:rPr kumimoji="1" lang="ja-JP" altLang="en-US" smtClean="0"/>
              <a:t>16</a:t>
            </a:fld>
            <a:endParaRPr kumimoji="1" lang="ja-JP" altLang="en-US"/>
          </a:p>
        </p:txBody>
      </p:sp>
    </p:spTree>
    <p:extLst>
      <p:ext uri="{BB962C8B-B14F-4D97-AF65-F5344CB8AC3E}">
        <p14:creationId xmlns:p14="http://schemas.microsoft.com/office/powerpoint/2010/main" val="816749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kumimoji="1" lang="ja-JP" altLang="en-US" dirty="0" smtClean="0"/>
              <a:t>テンプレートとは</a:t>
            </a:r>
            <a:endParaRPr kumimoji="1" lang="ja-JP" altLang="en-US" dirty="0"/>
          </a:p>
        </p:txBody>
      </p:sp>
      <p:sp>
        <p:nvSpPr>
          <p:cNvPr id="3" name="コンテンツ プレースホルダー 2"/>
          <p:cNvSpPr>
            <a:spLocks noGrp="1"/>
          </p:cNvSpPr>
          <p:nvPr>
            <p:ph idx="1"/>
          </p:nvPr>
        </p:nvSpPr>
        <p:spPr/>
        <p:txBody>
          <a:bodyPr/>
          <a:lstStyle/>
          <a:p>
            <a:pPr>
              <a:buClr>
                <a:schemeClr val="accent5"/>
              </a:buClr>
              <a:buFont typeface="Wingdings" pitchFamily="2" charset="2"/>
              <a:buChar char="l"/>
            </a:pPr>
            <a:r>
              <a:rPr lang="ja-JP" altLang="en-US" dirty="0"/>
              <a:t>テンプレート </a:t>
            </a:r>
            <a:r>
              <a:rPr lang="en-US" altLang="ja-JP" dirty="0"/>
              <a:t>(template</a:t>
            </a:r>
            <a:r>
              <a:rPr lang="ja-JP" altLang="en-US" dirty="0"/>
              <a:t>：型取り工具、型板</a:t>
            </a:r>
            <a:r>
              <a:rPr lang="en-US" altLang="ja-JP" dirty="0"/>
              <a:t>)</a:t>
            </a:r>
            <a:r>
              <a:rPr lang="ja-JP" altLang="en-US" dirty="0"/>
              <a:t>とは、定型部分だけを保存した文書のひな形のこと</a:t>
            </a:r>
            <a:r>
              <a:rPr lang="ja-JP" altLang="en-US" dirty="0" smtClean="0"/>
              <a:t>。</a:t>
            </a:r>
            <a:endParaRPr lang="en-US" altLang="ja-JP" dirty="0" smtClean="0"/>
          </a:p>
          <a:p>
            <a:endParaRPr kumimoji="1" lang="ja-JP" altLang="en-US" dirty="0"/>
          </a:p>
        </p:txBody>
      </p:sp>
      <p:sp>
        <p:nvSpPr>
          <p:cNvPr id="4" name="日付プレースホルダー 3"/>
          <p:cNvSpPr>
            <a:spLocks noGrp="1"/>
          </p:cNvSpPr>
          <p:nvPr>
            <p:ph type="dt" sz="half" idx="10"/>
          </p:nvPr>
        </p:nvSpPr>
        <p:spPr/>
        <p:txBody>
          <a:bodyPr/>
          <a:lstStyle/>
          <a:p>
            <a:fld id="{47D13C26-86AA-433C-A018-D4E32386CEED}" type="datetime1">
              <a:rPr kumimoji="1" lang="ja-JP" altLang="en-US" smtClean="0"/>
              <a:t>2010/4/19</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a:t>
            </a:r>
            <a:endParaRPr kumimoji="1" lang="ja-JP" altLang="en-US"/>
          </a:p>
        </p:txBody>
      </p:sp>
      <p:sp>
        <p:nvSpPr>
          <p:cNvPr id="6" name="スライド番号プレースホルダー 5"/>
          <p:cNvSpPr>
            <a:spLocks noGrp="1"/>
          </p:cNvSpPr>
          <p:nvPr>
            <p:ph type="sldNum" sz="quarter" idx="12"/>
          </p:nvPr>
        </p:nvSpPr>
        <p:spPr/>
        <p:txBody>
          <a:bodyPr/>
          <a:lstStyle/>
          <a:p>
            <a:fld id="{31087F75-D57A-419C-A0DB-7CBC3BBBA8DF}" type="slidenum">
              <a:rPr kumimoji="1" lang="ja-JP" altLang="en-US" smtClean="0"/>
              <a:t>2</a:t>
            </a:fld>
            <a:endParaRPr kumimoji="1" lang="ja-JP" altLang="en-US"/>
          </a:p>
        </p:txBody>
      </p:sp>
    </p:spTree>
    <p:extLst>
      <p:ext uri="{BB962C8B-B14F-4D97-AF65-F5344CB8AC3E}">
        <p14:creationId xmlns:p14="http://schemas.microsoft.com/office/powerpoint/2010/main" val="131020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normAutofit/>
          </a:bodyPr>
          <a:lstStyle/>
          <a:p>
            <a:r>
              <a:rPr lang="ja-JP" altLang="ja-JP" dirty="0" smtClean="0"/>
              <a:t>テンプレートとフォーム</a:t>
            </a:r>
            <a:r>
              <a:rPr lang="ja-JP" altLang="en-US" dirty="0" smtClean="0"/>
              <a:t>の違い</a:t>
            </a:r>
            <a:endParaRPr kumimoji="1" lang="ja-JP" altLang="en-US" dirty="0"/>
          </a:p>
        </p:txBody>
      </p:sp>
      <p:sp>
        <p:nvSpPr>
          <p:cNvPr id="3" name="コンテンツ プレースホルダー 2"/>
          <p:cNvSpPr>
            <a:spLocks noGrp="1"/>
          </p:cNvSpPr>
          <p:nvPr>
            <p:ph idx="1"/>
          </p:nvPr>
        </p:nvSpPr>
        <p:spPr/>
        <p:txBody>
          <a:bodyPr/>
          <a:lstStyle/>
          <a:p>
            <a:pPr>
              <a:buClr>
                <a:schemeClr val="accent5"/>
              </a:buClr>
              <a:buFont typeface="Wingdings" pitchFamily="2" charset="2"/>
              <a:buChar char="l"/>
            </a:pPr>
            <a:r>
              <a:rPr lang="ja-JP" altLang="ja-JP" dirty="0" smtClean="0"/>
              <a:t>どちら</a:t>
            </a:r>
            <a:r>
              <a:rPr lang="ja-JP" altLang="ja-JP" dirty="0"/>
              <a:t>も同じ意味で使われることがありますが、ある目的や意図を持って作成された定型フォームをテンプレートといいます。</a:t>
            </a:r>
          </a:p>
          <a:p>
            <a:endParaRPr kumimoji="1" lang="ja-JP" altLang="en-US" dirty="0"/>
          </a:p>
        </p:txBody>
      </p:sp>
      <p:sp>
        <p:nvSpPr>
          <p:cNvPr id="4" name="日付プレースホルダー 3"/>
          <p:cNvSpPr>
            <a:spLocks noGrp="1"/>
          </p:cNvSpPr>
          <p:nvPr>
            <p:ph type="dt" sz="half" idx="10"/>
          </p:nvPr>
        </p:nvSpPr>
        <p:spPr/>
        <p:txBody>
          <a:bodyPr/>
          <a:lstStyle/>
          <a:p>
            <a:fld id="{A7B36B32-BF56-43E7-8FE2-2666378E3E38}" type="datetime1">
              <a:rPr kumimoji="1" lang="ja-JP" altLang="en-US" smtClean="0"/>
              <a:t>2010/4/19</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a:t>
            </a:r>
            <a:endParaRPr kumimoji="1" lang="ja-JP" altLang="en-US"/>
          </a:p>
        </p:txBody>
      </p:sp>
      <p:sp>
        <p:nvSpPr>
          <p:cNvPr id="6" name="スライド番号プレースホルダー 5"/>
          <p:cNvSpPr>
            <a:spLocks noGrp="1"/>
          </p:cNvSpPr>
          <p:nvPr>
            <p:ph type="sldNum" sz="quarter" idx="12"/>
          </p:nvPr>
        </p:nvSpPr>
        <p:spPr/>
        <p:txBody>
          <a:bodyPr/>
          <a:lstStyle/>
          <a:p>
            <a:fld id="{31087F75-D57A-419C-A0DB-7CBC3BBBA8DF}" type="slidenum">
              <a:rPr kumimoji="1" lang="ja-JP" altLang="en-US" smtClean="0"/>
              <a:t>3</a:t>
            </a:fld>
            <a:endParaRPr kumimoji="1" lang="ja-JP" altLang="en-US"/>
          </a:p>
        </p:txBody>
      </p:sp>
    </p:spTree>
    <p:extLst>
      <p:ext uri="{BB962C8B-B14F-4D97-AF65-F5344CB8AC3E}">
        <p14:creationId xmlns:p14="http://schemas.microsoft.com/office/powerpoint/2010/main" val="4249270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kumimoji="1" lang="ja-JP" altLang="en-US" dirty="0" smtClean="0"/>
              <a:t>テンプレート作成の留意点</a:t>
            </a:r>
            <a:endParaRPr kumimoji="1" lang="ja-JP" altLang="en-US" dirty="0"/>
          </a:p>
        </p:txBody>
      </p:sp>
      <p:sp>
        <p:nvSpPr>
          <p:cNvPr id="3" name="コンテンツ プレースホルダー 2"/>
          <p:cNvSpPr>
            <a:spLocks noGrp="1"/>
          </p:cNvSpPr>
          <p:nvPr>
            <p:ph idx="1"/>
          </p:nvPr>
        </p:nvSpPr>
        <p:spPr/>
        <p:txBody>
          <a:bodyPr/>
          <a:lstStyle/>
          <a:p>
            <a:pPr>
              <a:buClr>
                <a:schemeClr val="accent5"/>
              </a:buClr>
              <a:buFont typeface="Wingdings" pitchFamily="2" charset="2"/>
              <a:buChar char="l"/>
            </a:pPr>
            <a:r>
              <a:rPr lang="ja-JP" altLang="ja-JP" dirty="0" smtClean="0"/>
              <a:t>利用者</a:t>
            </a:r>
            <a:r>
              <a:rPr lang="ja-JP" altLang="ja-JP" dirty="0"/>
              <a:t>が使いやすく、誤った入力を極力行わないように作成することを心がける必要があります</a:t>
            </a:r>
            <a:r>
              <a:rPr lang="ja-JP" altLang="ja-JP" dirty="0" smtClean="0"/>
              <a:t>。</a:t>
            </a:r>
            <a:endParaRPr lang="en-US" altLang="ja-JP" dirty="0" smtClean="0"/>
          </a:p>
          <a:p>
            <a:pPr>
              <a:buClr>
                <a:schemeClr val="accent5"/>
              </a:buClr>
              <a:buFont typeface="Wingdings" pitchFamily="2" charset="2"/>
              <a:buChar char="l"/>
            </a:pPr>
            <a:r>
              <a:rPr lang="ja-JP" altLang="ja-JP" dirty="0" smtClean="0"/>
              <a:t>利用者</a:t>
            </a:r>
            <a:r>
              <a:rPr lang="ja-JP" altLang="ja-JP" dirty="0"/>
              <a:t>の技術レベルに左右されにくい、質的に均一で、効率よく使用できるテンプレートを作成しましょう。</a:t>
            </a:r>
          </a:p>
          <a:p>
            <a:endParaRPr kumimoji="1" lang="ja-JP" altLang="en-US" dirty="0"/>
          </a:p>
        </p:txBody>
      </p:sp>
      <p:sp>
        <p:nvSpPr>
          <p:cNvPr id="4" name="日付プレースホルダー 3"/>
          <p:cNvSpPr>
            <a:spLocks noGrp="1"/>
          </p:cNvSpPr>
          <p:nvPr>
            <p:ph type="dt" sz="half" idx="10"/>
          </p:nvPr>
        </p:nvSpPr>
        <p:spPr/>
        <p:txBody>
          <a:bodyPr/>
          <a:lstStyle/>
          <a:p>
            <a:fld id="{C15734C2-2410-4F2C-88F5-32C4F59B60DB}" type="datetime1">
              <a:rPr kumimoji="1" lang="ja-JP" altLang="en-US" smtClean="0"/>
              <a:t>2010/4/19</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a:t>
            </a:r>
            <a:endParaRPr kumimoji="1" lang="ja-JP" altLang="en-US"/>
          </a:p>
        </p:txBody>
      </p:sp>
      <p:sp>
        <p:nvSpPr>
          <p:cNvPr id="6" name="スライド番号プレースホルダー 5"/>
          <p:cNvSpPr>
            <a:spLocks noGrp="1"/>
          </p:cNvSpPr>
          <p:nvPr>
            <p:ph type="sldNum" sz="quarter" idx="12"/>
          </p:nvPr>
        </p:nvSpPr>
        <p:spPr/>
        <p:txBody>
          <a:bodyPr/>
          <a:lstStyle/>
          <a:p>
            <a:fld id="{31087F75-D57A-419C-A0DB-7CBC3BBBA8DF}" type="slidenum">
              <a:rPr kumimoji="1" lang="ja-JP" altLang="en-US" smtClean="0"/>
              <a:t>4</a:t>
            </a:fld>
            <a:endParaRPr kumimoji="1" lang="ja-JP" altLang="en-US"/>
          </a:p>
        </p:txBody>
      </p:sp>
    </p:spTree>
    <p:extLst>
      <p:ext uri="{BB962C8B-B14F-4D97-AF65-F5344CB8AC3E}">
        <p14:creationId xmlns:p14="http://schemas.microsoft.com/office/powerpoint/2010/main" val="32979971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テンプレート作成</a:t>
            </a:r>
            <a:r>
              <a:rPr lang="ja-JP" altLang="en-US" dirty="0" smtClean="0"/>
              <a:t>のポイント</a:t>
            </a:r>
            <a:endParaRPr kumimoji="1" lang="ja-JP" altLang="en-US" dirty="0"/>
          </a:p>
        </p:txBody>
      </p:sp>
      <p:sp>
        <p:nvSpPr>
          <p:cNvPr id="3" name="コンテンツ プレースホルダー 2"/>
          <p:cNvSpPr>
            <a:spLocks noGrp="1"/>
          </p:cNvSpPr>
          <p:nvPr>
            <p:ph idx="1"/>
          </p:nvPr>
        </p:nvSpPr>
        <p:spPr/>
        <p:txBody>
          <a:bodyPr>
            <a:normAutofit/>
          </a:bodyPr>
          <a:lstStyle/>
          <a:p>
            <a:pPr>
              <a:buClr>
                <a:schemeClr val="accent5"/>
              </a:buClr>
              <a:buFont typeface="Wingdings" pitchFamily="2" charset="2"/>
              <a:buChar char="ü"/>
            </a:pPr>
            <a:r>
              <a:rPr lang="ja-JP" altLang="en-US" dirty="0" smtClean="0"/>
              <a:t>デザイン</a:t>
            </a:r>
            <a:r>
              <a:rPr lang="ja-JP" altLang="en-US" dirty="0"/>
              <a:t>	：　利用者が使いやすい、分かりやすいシンプルなやさしいデザインにする</a:t>
            </a:r>
          </a:p>
          <a:p>
            <a:pPr>
              <a:buClr>
                <a:schemeClr val="accent5"/>
              </a:buClr>
              <a:buFont typeface="Wingdings" pitchFamily="2" charset="2"/>
              <a:buChar char="ü"/>
            </a:pPr>
            <a:r>
              <a:rPr lang="ja-JP" altLang="en-US" dirty="0" smtClean="0"/>
              <a:t>自動化</a:t>
            </a:r>
            <a:r>
              <a:rPr lang="ja-JP" altLang="en-US" dirty="0"/>
              <a:t>	：　入力されたデータを的確に計算する数式が記述されていること</a:t>
            </a:r>
          </a:p>
          <a:p>
            <a:pPr>
              <a:buClr>
                <a:schemeClr val="accent5"/>
              </a:buClr>
              <a:buFont typeface="Wingdings" pitchFamily="2" charset="2"/>
              <a:buChar char="ü"/>
            </a:pPr>
            <a:r>
              <a:rPr lang="ja-JP" altLang="en-US" dirty="0" smtClean="0"/>
              <a:t>操作性</a:t>
            </a:r>
            <a:r>
              <a:rPr lang="ja-JP" altLang="en-US" dirty="0"/>
              <a:t>	：　誤った入力や間違いやすい入力を受け付けないように設計する</a:t>
            </a:r>
          </a:p>
          <a:p>
            <a:pPr>
              <a:buClr>
                <a:schemeClr val="accent5"/>
              </a:buClr>
              <a:buFont typeface="Wingdings" pitchFamily="2" charset="2"/>
              <a:buChar char="ü"/>
            </a:pPr>
            <a:r>
              <a:rPr lang="ja-JP" altLang="en-US" dirty="0" smtClean="0"/>
              <a:t>安心感</a:t>
            </a:r>
            <a:r>
              <a:rPr lang="ja-JP" altLang="en-US" dirty="0"/>
              <a:t>：	：　利用者を不安にさせる不要な情報－エラー値やエラー情報を非表示に</a:t>
            </a:r>
            <a:r>
              <a:rPr lang="ja-JP" altLang="en-US" dirty="0" smtClean="0"/>
              <a:t>する</a:t>
            </a:r>
            <a:endParaRPr kumimoji="1" lang="ja-JP" altLang="en-US" dirty="0"/>
          </a:p>
        </p:txBody>
      </p:sp>
      <p:sp>
        <p:nvSpPr>
          <p:cNvPr id="4" name="日付プレースホルダー 3"/>
          <p:cNvSpPr>
            <a:spLocks noGrp="1"/>
          </p:cNvSpPr>
          <p:nvPr>
            <p:ph type="dt" sz="half" idx="10"/>
          </p:nvPr>
        </p:nvSpPr>
        <p:spPr/>
        <p:txBody>
          <a:bodyPr/>
          <a:lstStyle/>
          <a:p>
            <a:fld id="{52929BBA-FEAE-48D7-8F68-9A237DB7A325}" type="datetime1">
              <a:rPr kumimoji="1" lang="ja-JP" altLang="en-US" smtClean="0"/>
              <a:t>2010/4/19</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a:t>
            </a:r>
            <a:endParaRPr kumimoji="1" lang="ja-JP" altLang="en-US"/>
          </a:p>
        </p:txBody>
      </p:sp>
      <p:sp>
        <p:nvSpPr>
          <p:cNvPr id="6" name="スライド番号プレースホルダー 5"/>
          <p:cNvSpPr>
            <a:spLocks noGrp="1"/>
          </p:cNvSpPr>
          <p:nvPr>
            <p:ph type="sldNum" sz="quarter" idx="12"/>
          </p:nvPr>
        </p:nvSpPr>
        <p:spPr/>
        <p:txBody>
          <a:bodyPr/>
          <a:lstStyle/>
          <a:p>
            <a:fld id="{31087F75-D57A-419C-A0DB-7CBC3BBBA8DF}" type="slidenum">
              <a:rPr kumimoji="1" lang="ja-JP" altLang="en-US" smtClean="0"/>
              <a:t>5</a:t>
            </a:fld>
            <a:endParaRPr kumimoji="1" lang="ja-JP" altLang="en-US"/>
          </a:p>
        </p:txBody>
      </p:sp>
    </p:spTree>
    <p:extLst>
      <p:ext uri="{BB962C8B-B14F-4D97-AF65-F5344CB8AC3E}">
        <p14:creationId xmlns:p14="http://schemas.microsoft.com/office/powerpoint/2010/main" val="133178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ja-JP" altLang="en-US" dirty="0" smtClean="0"/>
              <a:t>テンプレートと</a:t>
            </a:r>
            <a:r>
              <a:rPr lang="en-US" altLang="ja-JP" dirty="0" smtClean="0"/>
              <a:t>Excel</a:t>
            </a:r>
            <a:r>
              <a:rPr lang="ja-JP" altLang="en-US" dirty="0" smtClean="0"/>
              <a:t>ブックの違い</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Excel</a:t>
            </a:r>
            <a:r>
              <a:rPr kumimoji="1" lang="ja-JP" altLang="en-US" dirty="0" smtClean="0"/>
              <a:t>ブックの拡張子は、「</a:t>
            </a:r>
            <a:r>
              <a:rPr kumimoji="1" lang="en-US" altLang="ja-JP" dirty="0" smtClean="0"/>
              <a:t>.xls</a:t>
            </a:r>
            <a:r>
              <a:rPr kumimoji="1" lang="ja-JP" altLang="en-US" dirty="0" smtClean="0"/>
              <a:t>」</a:t>
            </a:r>
            <a:endParaRPr kumimoji="1" lang="en-US" altLang="ja-JP" dirty="0" smtClean="0"/>
          </a:p>
          <a:p>
            <a:r>
              <a:rPr lang="en-US" altLang="ja-JP" dirty="0" smtClean="0"/>
              <a:t>Excel</a:t>
            </a:r>
            <a:r>
              <a:rPr lang="ja-JP" altLang="en-US" dirty="0" smtClean="0"/>
              <a:t>テンプレートの拡張子は、「</a:t>
            </a:r>
            <a:r>
              <a:rPr lang="en-US" altLang="ja-JP" dirty="0" smtClean="0"/>
              <a:t>.xlt</a:t>
            </a:r>
            <a:r>
              <a:rPr lang="ja-JP" altLang="en-US" dirty="0" smtClean="0"/>
              <a:t>」</a:t>
            </a:r>
            <a:endParaRPr lang="en-US" altLang="ja-JP" dirty="0" smtClean="0"/>
          </a:p>
          <a:p>
            <a:r>
              <a:rPr kumimoji="1" lang="en-US" altLang="ja-JP" dirty="0" smtClean="0"/>
              <a:t>Excel</a:t>
            </a:r>
            <a:r>
              <a:rPr kumimoji="1" lang="ja-JP" altLang="en-US" dirty="0" smtClean="0"/>
              <a:t>ブックを開いたときは、文書そのもの</a:t>
            </a:r>
            <a:endParaRPr kumimoji="1" lang="en-US" altLang="ja-JP" dirty="0" smtClean="0"/>
          </a:p>
          <a:p>
            <a:r>
              <a:rPr lang="en-US" altLang="ja-JP" dirty="0" smtClean="0"/>
              <a:t>Excel</a:t>
            </a:r>
            <a:r>
              <a:rPr lang="ja-JP" altLang="en-US" dirty="0" smtClean="0"/>
              <a:t>テンプレートを開いたとき、文書のコピー</a:t>
            </a:r>
            <a:endParaRPr kumimoji="1" lang="ja-JP" altLang="en-US" dirty="0"/>
          </a:p>
        </p:txBody>
      </p:sp>
      <p:pic>
        <p:nvPicPr>
          <p:cNvPr id="1026" name="図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0" y="4293096"/>
            <a:ext cx="4667250" cy="819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日付プレースホルダー 3"/>
          <p:cNvSpPr>
            <a:spLocks noGrp="1"/>
          </p:cNvSpPr>
          <p:nvPr>
            <p:ph type="dt" sz="half" idx="10"/>
          </p:nvPr>
        </p:nvSpPr>
        <p:spPr/>
        <p:txBody>
          <a:bodyPr/>
          <a:lstStyle/>
          <a:p>
            <a:fld id="{68CB51A9-522D-4F45-B484-78C7EE653DAF}" type="datetime1">
              <a:rPr kumimoji="1" lang="ja-JP" altLang="en-US" smtClean="0"/>
              <a:t>2010/4/19</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a:t>
            </a:r>
            <a:endParaRPr kumimoji="1" lang="ja-JP" altLang="en-US"/>
          </a:p>
        </p:txBody>
      </p:sp>
      <p:sp>
        <p:nvSpPr>
          <p:cNvPr id="6" name="スライド番号プレースホルダー 5"/>
          <p:cNvSpPr>
            <a:spLocks noGrp="1"/>
          </p:cNvSpPr>
          <p:nvPr>
            <p:ph type="sldNum" sz="quarter" idx="12"/>
          </p:nvPr>
        </p:nvSpPr>
        <p:spPr/>
        <p:txBody>
          <a:bodyPr/>
          <a:lstStyle/>
          <a:p>
            <a:fld id="{31087F75-D57A-419C-A0DB-7CBC3BBBA8DF}" type="slidenum">
              <a:rPr kumimoji="1" lang="ja-JP" altLang="en-US" smtClean="0"/>
              <a:t>6</a:t>
            </a:fld>
            <a:endParaRPr kumimoji="1" lang="ja-JP" altLang="en-US"/>
          </a:p>
        </p:txBody>
      </p:sp>
    </p:spTree>
    <p:extLst>
      <p:ext uri="{BB962C8B-B14F-4D97-AF65-F5344CB8AC3E}">
        <p14:creationId xmlns:p14="http://schemas.microsoft.com/office/powerpoint/2010/main" val="2313929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normAutofit fontScale="90000"/>
          </a:bodyPr>
          <a:lstStyle/>
          <a:p>
            <a:r>
              <a:rPr kumimoji="1" lang="ja-JP" altLang="en-US" dirty="0" smtClean="0"/>
              <a:t>ファイルの拡張子が表示されないとき</a:t>
            </a:r>
            <a:endParaRPr kumimoji="1" lang="ja-JP" altLang="en-US" dirty="0"/>
          </a:p>
        </p:txBody>
      </p:sp>
      <p:pic>
        <p:nvPicPr>
          <p:cNvPr id="4"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9552" y="1762919"/>
            <a:ext cx="4267200" cy="4200525"/>
          </a:xfrm>
        </p:spPr>
      </p:pic>
      <p:sp>
        <p:nvSpPr>
          <p:cNvPr id="6" name="テキスト ボックス 5"/>
          <p:cNvSpPr txBox="1"/>
          <p:nvPr/>
        </p:nvSpPr>
        <p:spPr>
          <a:xfrm>
            <a:off x="5148064" y="1700808"/>
            <a:ext cx="3528392" cy="2585323"/>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ja-JP" altLang="ja-JP" dirty="0"/>
              <a:t>「</a:t>
            </a:r>
            <a:r>
              <a:rPr lang="en-US" altLang="ja-JP" dirty="0"/>
              <a:t>.xlt</a:t>
            </a:r>
            <a:r>
              <a:rPr lang="ja-JP" altLang="ja-JP" dirty="0"/>
              <a:t>」や「</a:t>
            </a:r>
            <a:r>
              <a:rPr lang="en-US" altLang="ja-JP" dirty="0"/>
              <a:t>.xls</a:t>
            </a:r>
            <a:r>
              <a:rPr lang="ja-JP" altLang="ja-JP" dirty="0"/>
              <a:t>」等の拡張子が表示されない場合には、次のように設定します。</a:t>
            </a:r>
          </a:p>
          <a:p>
            <a:r>
              <a:rPr lang="ja-JP" altLang="ja-JP" dirty="0"/>
              <a:t>ファイル名の</a:t>
            </a:r>
          </a:p>
          <a:p>
            <a:r>
              <a:rPr lang="en-US" altLang="ja-JP" dirty="0"/>
              <a:t>[</a:t>
            </a:r>
            <a:r>
              <a:rPr lang="ja-JP" altLang="ja-JP" b="1" dirty="0"/>
              <a:t>コントロール　パネル</a:t>
            </a:r>
            <a:r>
              <a:rPr lang="en-US" altLang="ja-JP" dirty="0"/>
              <a:t>]</a:t>
            </a:r>
            <a:r>
              <a:rPr lang="ja-JP" altLang="ja-JP" dirty="0"/>
              <a:t>－</a:t>
            </a:r>
            <a:r>
              <a:rPr lang="en-US" altLang="ja-JP" dirty="0"/>
              <a:t>[</a:t>
            </a:r>
            <a:r>
              <a:rPr lang="ja-JP" altLang="ja-JP" b="1" dirty="0"/>
              <a:t>フォルダオプション</a:t>
            </a:r>
            <a:r>
              <a:rPr lang="en-US" altLang="ja-JP" dirty="0"/>
              <a:t>]</a:t>
            </a:r>
            <a:r>
              <a:rPr lang="ja-JP" altLang="ja-JP" dirty="0"/>
              <a:t>－</a:t>
            </a:r>
            <a:r>
              <a:rPr lang="en-US" altLang="ja-JP" dirty="0"/>
              <a:t>[</a:t>
            </a:r>
            <a:r>
              <a:rPr lang="ja-JP" altLang="ja-JP" b="1" dirty="0"/>
              <a:t>表示</a:t>
            </a:r>
            <a:r>
              <a:rPr lang="en-US" altLang="ja-JP" dirty="0"/>
              <a:t>]</a:t>
            </a:r>
            <a:r>
              <a:rPr lang="ja-JP" altLang="ja-JP" dirty="0"/>
              <a:t>－</a:t>
            </a:r>
            <a:r>
              <a:rPr lang="en-US" altLang="ja-JP" dirty="0"/>
              <a:t>[</a:t>
            </a:r>
            <a:r>
              <a:rPr lang="ja-JP" altLang="ja-JP" b="1" dirty="0"/>
              <a:t>詳細設定</a:t>
            </a:r>
            <a:r>
              <a:rPr lang="en-US" altLang="ja-JP" dirty="0"/>
              <a:t>]</a:t>
            </a:r>
            <a:r>
              <a:rPr lang="ja-JP" altLang="ja-JP" dirty="0"/>
              <a:t>から</a:t>
            </a:r>
            <a:r>
              <a:rPr lang="en-US" altLang="ja-JP" dirty="0"/>
              <a:t>[</a:t>
            </a:r>
            <a:r>
              <a:rPr lang="ja-JP" altLang="ja-JP" b="1" dirty="0"/>
              <a:t>登録されている拡張子は表示しない</a:t>
            </a:r>
            <a:r>
              <a:rPr lang="en-US" altLang="ja-JP" dirty="0"/>
              <a:t>]</a:t>
            </a:r>
            <a:r>
              <a:rPr lang="ja-JP" altLang="ja-JP" dirty="0"/>
              <a:t>のチェックをはずし、</a:t>
            </a:r>
            <a:r>
              <a:rPr lang="en-US" altLang="ja-JP" dirty="0"/>
              <a:t>OK</a:t>
            </a:r>
            <a:r>
              <a:rPr lang="ja-JP" altLang="ja-JP" dirty="0"/>
              <a:t>をクリックします</a:t>
            </a:r>
            <a:r>
              <a:rPr lang="ja-JP" altLang="ja-JP" dirty="0" smtClean="0"/>
              <a:t>。</a:t>
            </a:r>
            <a:endParaRPr lang="ja-JP" altLang="ja-JP" dirty="0"/>
          </a:p>
        </p:txBody>
      </p:sp>
      <p:sp>
        <p:nvSpPr>
          <p:cNvPr id="7" name="日付プレースホルダー 6"/>
          <p:cNvSpPr>
            <a:spLocks noGrp="1"/>
          </p:cNvSpPr>
          <p:nvPr>
            <p:ph type="dt" sz="half" idx="10"/>
          </p:nvPr>
        </p:nvSpPr>
        <p:spPr/>
        <p:txBody>
          <a:bodyPr/>
          <a:lstStyle/>
          <a:p>
            <a:fld id="{6B337763-F347-46B3-9FEA-0ABA2456FCD2}" type="datetime1">
              <a:rPr kumimoji="1" lang="ja-JP" altLang="en-US" smtClean="0"/>
              <a:t>2010/4/19</a:t>
            </a:fld>
            <a:endParaRPr kumimoji="1" lang="ja-JP" altLang="en-US"/>
          </a:p>
        </p:txBody>
      </p:sp>
      <p:sp>
        <p:nvSpPr>
          <p:cNvPr id="8" name="フッター プレースホルダー 7"/>
          <p:cNvSpPr>
            <a:spLocks noGrp="1"/>
          </p:cNvSpPr>
          <p:nvPr>
            <p:ph type="ftr" sz="quarter" idx="11"/>
          </p:nvPr>
        </p:nvSpPr>
        <p:spPr/>
        <p:txBody>
          <a:bodyPr/>
          <a:lstStyle/>
          <a:p>
            <a:r>
              <a:rPr kumimoji="1" lang="en-US" altLang="ja-JP" smtClean="0"/>
              <a:t>SystemKOMACO</a:t>
            </a:r>
            <a:endParaRPr kumimoji="1" lang="ja-JP" altLang="en-US"/>
          </a:p>
        </p:txBody>
      </p:sp>
      <p:sp>
        <p:nvSpPr>
          <p:cNvPr id="9" name="スライド番号プレースホルダー 8"/>
          <p:cNvSpPr>
            <a:spLocks noGrp="1"/>
          </p:cNvSpPr>
          <p:nvPr>
            <p:ph type="sldNum" sz="quarter" idx="12"/>
          </p:nvPr>
        </p:nvSpPr>
        <p:spPr/>
        <p:txBody>
          <a:bodyPr/>
          <a:lstStyle/>
          <a:p>
            <a:fld id="{31087F75-D57A-419C-A0DB-7CBC3BBBA8DF}" type="slidenum">
              <a:rPr kumimoji="1" lang="ja-JP" altLang="en-US" smtClean="0"/>
              <a:t>7</a:t>
            </a:fld>
            <a:endParaRPr kumimoji="1" lang="ja-JP" altLang="en-US"/>
          </a:p>
        </p:txBody>
      </p:sp>
      <p:sp>
        <p:nvSpPr>
          <p:cNvPr id="10" name="正方形/長方形 9"/>
          <p:cNvSpPr/>
          <p:nvPr/>
        </p:nvSpPr>
        <p:spPr>
          <a:xfrm>
            <a:off x="971600" y="4365104"/>
            <a:ext cx="2232248" cy="144016"/>
          </a:xfrm>
          <a:prstGeom prst="rect">
            <a:avLst/>
          </a:prstGeom>
          <a:noFill/>
          <a:ln>
            <a:solidFill>
              <a:srgbClr xmlns:mc="http://schemas.openxmlformats.org/markup-compatibility/2006" xmlns:a14="http://schemas.microsoft.com/office/drawing/2010/main" val="FF0000" mc:Ignorabl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05937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kumimoji="1" lang="ja-JP" altLang="en-US" dirty="0" smtClean="0"/>
              <a:t>テンプレートとして保存する</a:t>
            </a:r>
            <a:endParaRPr kumimoji="1" lang="ja-JP" altLang="en-US" dirty="0"/>
          </a:p>
        </p:txBody>
      </p:sp>
      <p:pic>
        <p:nvPicPr>
          <p:cNvPr id="7" name="コンテンツ プレースホルダー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5536" y="1600200"/>
            <a:ext cx="5092461" cy="4525963"/>
          </a:xfrm>
        </p:spPr>
      </p:pic>
      <p:sp>
        <p:nvSpPr>
          <p:cNvPr id="4" name="日付プレースホルダー 3"/>
          <p:cNvSpPr>
            <a:spLocks noGrp="1"/>
          </p:cNvSpPr>
          <p:nvPr>
            <p:ph type="dt" sz="half" idx="10"/>
          </p:nvPr>
        </p:nvSpPr>
        <p:spPr/>
        <p:txBody>
          <a:bodyPr/>
          <a:lstStyle/>
          <a:p>
            <a:fld id="{52929BBA-FEAE-48D7-8F68-9A237DB7A325}" type="datetime1">
              <a:rPr kumimoji="1" lang="ja-JP" altLang="en-US" smtClean="0"/>
              <a:t>2010/4/19</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a:t>
            </a:r>
            <a:endParaRPr kumimoji="1" lang="ja-JP" altLang="en-US"/>
          </a:p>
        </p:txBody>
      </p:sp>
      <p:sp>
        <p:nvSpPr>
          <p:cNvPr id="6" name="スライド番号プレースホルダー 5"/>
          <p:cNvSpPr>
            <a:spLocks noGrp="1"/>
          </p:cNvSpPr>
          <p:nvPr>
            <p:ph type="sldNum" sz="quarter" idx="12"/>
          </p:nvPr>
        </p:nvSpPr>
        <p:spPr/>
        <p:txBody>
          <a:bodyPr/>
          <a:lstStyle/>
          <a:p>
            <a:fld id="{31087F75-D57A-419C-A0DB-7CBC3BBBA8DF}" type="slidenum">
              <a:rPr kumimoji="1" lang="ja-JP" altLang="en-US" smtClean="0"/>
              <a:t>8</a:t>
            </a:fld>
            <a:endParaRPr kumimoji="1" lang="ja-JP" altLang="en-US"/>
          </a:p>
        </p:txBody>
      </p:sp>
      <p:pic>
        <p:nvPicPr>
          <p:cNvPr id="8" name="図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11760" y="5013176"/>
            <a:ext cx="2886075" cy="704850"/>
          </a:xfrm>
          <a:prstGeom prst="rect">
            <a:avLst/>
          </a:prstGeom>
        </p:spPr>
      </p:pic>
      <p:cxnSp>
        <p:nvCxnSpPr>
          <p:cNvPr id="10" name="直線矢印​​コネクタ 9"/>
          <p:cNvCxnSpPr/>
          <p:nvPr/>
        </p:nvCxnSpPr>
        <p:spPr>
          <a:xfrm>
            <a:off x="4157882" y="4797152"/>
            <a:ext cx="0" cy="216024"/>
          </a:xfrm>
          <a:prstGeom prst="straightConnector1">
            <a:avLst/>
          </a:prstGeom>
          <a:ln w="28575">
            <a:solidFill>
              <a:srgbClr xmlns:mc="http://schemas.openxmlformats.org/markup-compatibility/2006" xmlns:a14="http://schemas.microsoft.com/office/drawing/2010/main" val="FF0000" mc:Ignorable=""/>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1" name="正方形/長方形 10"/>
          <p:cNvSpPr/>
          <p:nvPr/>
        </p:nvSpPr>
        <p:spPr>
          <a:xfrm>
            <a:off x="1835696" y="2898049"/>
            <a:ext cx="1296144" cy="144016"/>
          </a:xfrm>
          <a:prstGeom prst="rect">
            <a:avLst/>
          </a:prstGeom>
          <a:noFill/>
          <a:ln>
            <a:solidFill>
              <a:srgbClr xmlns:mc="http://schemas.openxmlformats.org/markup-compatibility/2006" xmlns:a14="http://schemas.microsoft.com/office/drawing/2010/main" val="FF0000" mc:Ignorabl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2366935" y="4581128"/>
            <a:ext cx="1836000" cy="144016"/>
          </a:xfrm>
          <a:prstGeom prst="rect">
            <a:avLst/>
          </a:prstGeom>
          <a:noFill/>
          <a:ln>
            <a:solidFill>
              <a:srgbClr xmlns:mc="http://schemas.openxmlformats.org/markup-compatibility/2006" xmlns:a14="http://schemas.microsoft.com/office/drawing/2010/main" val="FF0000" mc:Ignorabl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5652120" y="1700808"/>
            <a:ext cx="3096344" cy="3046988"/>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marL="342900" indent="-342900">
              <a:buFont typeface="+mj-lt"/>
              <a:buAutoNum type="arabicPeriod"/>
            </a:pPr>
            <a:r>
              <a:rPr lang="ja-JP" altLang="en-US" sz="1600" dirty="0" smtClean="0"/>
              <a:t>ファイル名を付けます。</a:t>
            </a:r>
            <a:endParaRPr lang="en-US" altLang="ja-JP" sz="1600" dirty="0" smtClean="0"/>
          </a:p>
          <a:p>
            <a:pPr marL="342900" indent="-342900">
              <a:buFont typeface="+mj-lt"/>
              <a:buAutoNum type="arabicPeriod"/>
            </a:pPr>
            <a:r>
              <a:rPr lang="ja-JP" altLang="en-US" sz="1600" dirty="0"/>
              <a:t>ファイル</a:t>
            </a:r>
            <a:r>
              <a:rPr lang="ja-JP" altLang="en-US" sz="1600" dirty="0" smtClean="0"/>
              <a:t>の種類をテンプレートにします。</a:t>
            </a:r>
            <a:endParaRPr lang="en-US" altLang="ja-JP" sz="1600" dirty="0" smtClean="0"/>
          </a:p>
          <a:p>
            <a:pPr marL="342900" indent="-342900">
              <a:buFont typeface="+mj-lt"/>
              <a:buAutoNum type="arabicPeriod"/>
            </a:pPr>
            <a:r>
              <a:rPr lang="ja-JP" altLang="en-US" sz="1600" dirty="0" smtClean="0"/>
              <a:t>保存先フォルダを指定します。</a:t>
            </a:r>
            <a:endParaRPr lang="en-US" altLang="ja-JP" sz="1600" dirty="0" smtClean="0"/>
          </a:p>
          <a:p>
            <a:endParaRPr lang="en-US" altLang="ja-JP" sz="1600" dirty="0"/>
          </a:p>
          <a:p>
            <a:r>
              <a:rPr lang="ja-JP" altLang="ja-JP" sz="1600" dirty="0" smtClean="0"/>
              <a:t>作成</a:t>
            </a:r>
            <a:r>
              <a:rPr lang="ja-JP" altLang="ja-JP" sz="1600" dirty="0"/>
              <a:t>したユーザー設定のブック テンプレートは、</a:t>
            </a:r>
            <a:r>
              <a:rPr lang="en-US" altLang="ja-JP" sz="1600" dirty="0"/>
              <a:t>[Template] </a:t>
            </a:r>
            <a:r>
              <a:rPr lang="ja-JP" altLang="ja-JP" sz="1600" dirty="0"/>
              <a:t>フォルダに保存します。通常、このフォルダは次の位置にあります。</a:t>
            </a:r>
          </a:p>
          <a:p>
            <a:r>
              <a:rPr lang="en-US" altLang="ja-JP" sz="1600" dirty="0" smtClean="0"/>
              <a:t>C</a:t>
            </a:r>
            <a:r>
              <a:rPr lang="en-US" altLang="ja-JP" sz="1600" dirty="0"/>
              <a:t>:\Documents and </a:t>
            </a:r>
            <a:r>
              <a:rPr lang="en-US" altLang="ja-JP" sz="1600" dirty="0" smtClean="0"/>
              <a:t>Settings</a:t>
            </a:r>
          </a:p>
          <a:p>
            <a:r>
              <a:rPr lang="en-US" altLang="ja-JP" sz="1600" dirty="0" smtClean="0"/>
              <a:t>\</a:t>
            </a:r>
            <a:r>
              <a:rPr lang="en-US" altLang="ja-JP" sz="1600" i="1" dirty="0"/>
              <a:t>User_name</a:t>
            </a:r>
            <a:r>
              <a:rPr lang="en-US" altLang="ja-JP" sz="1600" dirty="0"/>
              <a:t>\Application </a:t>
            </a:r>
            <a:r>
              <a:rPr lang="en-US" altLang="ja-JP" sz="1600" dirty="0" smtClean="0"/>
              <a:t>Data</a:t>
            </a:r>
          </a:p>
          <a:p>
            <a:r>
              <a:rPr lang="en-US" altLang="ja-JP" sz="1600" dirty="0" smtClean="0"/>
              <a:t>\Microsoft\Templates</a:t>
            </a:r>
          </a:p>
        </p:txBody>
      </p:sp>
    </p:spTree>
    <p:extLst>
      <p:ext uri="{BB962C8B-B14F-4D97-AF65-F5344CB8AC3E}">
        <p14:creationId xmlns:p14="http://schemas.microsoft.com/office/powerpoint/2010/main" val="3320197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normAutofit fontScale="90000"/>
          </a:bodyPr>
          <a:lstStyle/>
          <a:p>
            <a:r>
              <a:rPr lang="ja-JP" altLang="en-US" dirty="0"/>
              <a:t>保存先のフォルダ「</a:t>
            </a:r>
            <a:r>
              <a:rPr lang="en-US" altLang="ja-JP" dirty="0"/>
              <a:t>Templates</a:t>
            </a:r>
            <a:r>
              <a:rPr lang="ja-JP" altLang="en-US" dirty="0"/>
              <a:t>」</a:t>
            </a:r>
            <a:r>
              <a:rPr lang="ja-JP" altLang="en-US" dirty="0" smtClean="0"/>
              <a:t>が</a:t>
            </a:r>
            <a:r>
              <a:rPr lang="en-US" altLang="ja-JP" dirty="0" smtClean="0"/>
              <a:t/>
            </a:r>
            <a:br>
              <a:rPr lang="en-US" altLang="ja-JP" dirty="0" smtClean="0"/>
            </a:br>
            <a:r>
              <a:rPr lang="ja-JP" altLang="en-US" dirty="0" smtClean="0"/>
              <a:t>表示</a:t>
            </a:r>
            <a:r>
              <a:rPr lang="ja-JP" altLang="en-US" dirty="0"/>
              <a:t>されない時</a:t>
            </a:r>
            <a:endParaRPr kumimoji="1" lang="ja-JP" altLang="en-US" dirty="0"/>
          </a:p>
        </p:txBody>
      </p:sp>
      <p:pic>
        <p:nvPicPr>
          <p:cNvPr id="7" name="コンテンツ プレースホルダー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7544" y="1762919"/>
            <a:ext cx="4267200" cy="4200525"/>
          </a:xfrm>
        </p:spPr>
      </p:pic>
      <p:sp>
        <p:nvSpPr>
          <p:cNvPr id="4" name="日付プレースホルダー 3"/>
          <p:cNvSpPr>
            <a:spLocks noGrp="1"/>
          </p:cNvSpPr>
          <p:nvPr>
            <p:ph type="dt" sz="half" idx="10"/>
          </p:nvPr>
        </p:nvSpPr>
        <p:spPr/>
        <p:txBody>
          <a:bodyPr/>
          <a:lstStyle/>
          <a:p>
            <a:fld id="{52929BBA-FEAE-48D7-8F68-9A237DB7A325}" type="datetime1">
              <a:rPr kumimoji="1" lang="ja-JP" altLang="en-US" smtClean="0"/>
              <a:t>2010/4/19</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a:t>
            </a:r>
            <a:endParaRPr kumimoji="1" lang="ja-JP" altLang="en-US"/>
          </a:p>
        </p:txBody>
      </p:sp>
      <p:sp>
        <p:nvSpPr>
          <p:cNvPr id="6" name="スライド番号プレースホルダー 5"/>
          <p:cNvSpPr>
            <a:spLocks noGrp="1"/>
          </p:cNvSpPr>
          <p:nvPr>
            <p:ph type="sldNum" sz="quarter" idx="12"/>
          </p:nvPr>
        </p:nvSpPr>
        <p:spPr/>
        <p:txBody>
          <a:bodyPr/>
          <a:lstStyle/>
          <a:p>
            <a:fld id="{31087F75-D57A-419C-A0DB-7CBC3BBBA8DF}" type="slidenum">
              <a:rPr kumimoji="1" lang="ja-JP" altLang="en-US" smtClean="0"/>
              <a:t>9</a:t>
            </a:fld>
            <a:endParaRPr kumimoji="1" lang="ja-JP" altLang="en-US"/>
          </a:p>
        </p:txBody>
      </p:sp>
      <p:sp>
        <p:nvSpPr>
          <p:cNvPr id="8" name="テキスト ボックス 7"/>
          <p:cNvSpPr txBox="1"/>
          <p:nvPr/>
        </p:nvSpPr>
        <p:spPr>
          <a:xfrm>
            <a:off x="4932040" y="1700808"/>
            <a:ext cx="3816424" cy="2554545"/>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ja-JP" altLang="en-US" sz="1600" dirty="0"/>
              <a:t>規定では</a:t>
            </a:r>
            <a:r>
              <a:rPr lang="en-US" altLang="ja-JP" sz="1600" dirty="0"/>
              <a:t>C:\Documents and </a:t>
            </a:r>
            <a:r>
              <a:rPr lang="en-US" altLang="ja-JP" sz="1600" dirty="0" smtClean="0"/>
              <a:t>Settings</a:t>
            </a:r>
          </a:p>
          <a:p>
            <a:r>
              <a:rPr lang="en-US" altLang="ja-JP" sz="1600" dirty="0" smtClean="0"/>
              <a:t>\</a:t>
            </a:r>
            <a:r>
              <a:rPr lang="en-US" altLang="ja-JP" sz="1600" dirty="0"/>
              <a:t>User_name\Application Data</a:t>
            </a:r>
            <a:r>
              <a:rPr lang="ja-JP" altLang="en-US" sz="1600" dirty="0"/>
              <a:t>のフォルダは表示されません。</a:t>
            </a:r>
          </a:p>
          <a:p>
            <a:r>
              <a:rPr lang="en-US" altLang="ja-JP" sz="1600" dirty="0"/>
              <a:t>[</a:t>
            </a:r>
            <a:r>
              <a:rPr lang="ja-JP" altLang="en-US" sz="1600" dirty="0"/>
              <a:t>コントロール　パネル</a:t>
            </a:r>
            <a:r>
              <a:rPr lang="en-US" altLang="ja-JP" sz="1600" dirty="0"/>
              <a:t>]</a:t>
            </a:r>
            <a:r>
              <a:rPr lang="ja-JP" altLang="en-US" sz="1600" dirty="0"/>
              <a:t>－</a:t>
            </a:r>
            <a:r>
              <a:rPr lang="en-US" altLang="ja-JP" sz="1600" dirty="0"/>
              <a:t>[</a:t>
            </a:r>
            <a:r>
              <a:rPr lang="ja-JP" altLang="en-US" sz="1600" dirty="0"/>
              <a:t>フォルダオプション</a:t>
            </a:r>
            <a:r>
              <a:rPr lang="en-US" altLang="ja-JP" sz="1600" dirty="0"/>
              <a:t>]</a:t>
            </a:r>
            <a:r>
              <a:rPr lang="ja-JP" altLang="en-US" sz="1600" dirty="0"/>
              <a:t>－</a:t>
            </a:r>
            <a:r>
              <a:rPr lang="en-US" altLang="ja-JP" sz="1600" dirty="0"/>
              <a:t>[</a:t>
            </a:r>
            <a:r>
              <a:rPr lang="ja-JP" altLang="en-US" sz="1600" dirty="0"/>
              <a:t>表示</a:t>
            </a:r>
            <a:r>
              <a:rPr lang="en-US" altLang="ja-JP" sz="1600" dirty="0"/>
              <a:t>]</a:t>
            </a:r>
            <a:r>
              <a:rPr lang="ja-JP" altLang="en-US" sz="1600" dirty="0"/>
              <a:t>－</a:t>
            </a:r>
            <a:r>
              <a:rPr lang="en-US" altLang="ja-JP" sz="1600" dirty="0"/>
              <a:t>[</a:t>
            </a:r>
            <a:r>
              <a:rPr lang="ja-JP" altLang="en-US" sz="1600" dirty="0"/>
              <a:t>詳細設定</a:t>
            </a:r>
            <a:r>
              <a:rPr lang="en-US" altLang="ja-JP" sz="1600" dirty="0"/>
              <a:t>]</a:t>
            </a:r>
            <a:r>
              <a:rPr lang="ja-JP" altLang="en-US" sz="1600" dirty="0"/>
              <a:t>から</a:t>
            </a:r>
            <a:r>
              <a:rPr lang="en-US" altLang="ja-JP" sz="1600" dirty="0"/>
              <a:t>[</a:t>
            </a:r>
            <a:r>
              <a:rPr lang="ja-JP" altLang="en-US" sz="1600" dirty="0"/>
              <a:t>すべてのファイルとフォルダを表示する</a:t>
            </a:r>
            <a:r>
              <a:rPr lang="en-US" altLang="ja-JP" sz="1600" dirty="0"/>
              <a:t>]</a:t>
            </a:r>
            <a:r>
              <a:rPr lang="ja-JP" altLang="en-US" sz="1600" dirty="0"/>
              <a:t>にチェックを入れ、</a:t>
            </a:r>
            <a:r>
              <a:rPr lang="en-US" altLang="ja-JP" sz="1600" dirty="0"/>
              <a:t>OK</a:t>
            </a:r>
            <a:r>
              <a:rPr lang="ja-JP" altLang="en-US" sz="1600" dirty="0"/>
              <a:t>をクリックします。</a:t>
            </a:r>
          </a:p>
          <a:p>
            <a:r>
              <a:rPr lang="ja-JP" altLang="en-US" sz="1600" dirty="0"/>
              <a:t>システムや設定に関わるファイルも表示されますから、取り扱いには十分注意が必要です。</a:t>
            </a:r>
          </a:p>
        </p:txBody>
      </p:sp>
      <p:sp>
        <p:nvSpPr>
          <p:cNvPr id="9" name="正方形/長方形 8"/>
          <p:cNvSpPr/>
          <p:nvPr/>
        </p:nvSpPr>
        <p:spPr>
          <a:xfrm>
            <a:off x="899592" y="4077072"/>
            <a:ext cx="3024336" cy="432048"/>
          </a:xfrm>
          <a:prstGeom prst="rect">
            <a:avLst/>
          </a:prstGeom>
          <a:noFill/>
          <a:ln>
            <a:solidFill>
              <a:srgbClr xmlns:mc="http://schemas.openxmlformats.org/markup-compatibility/2006" xmlns:a14="http://schemas.microsoft.com/office/drawing/2010/main" val="FF0000" mc:Ignorabl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9678463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xmlns:mc="http://schemas.openxmlformats.org/markup-compatibility/2006" xmlns:a14="http://schemas.microsoft.com/office/drawing/2010/main" val="1F497D" mc:Ignorable=""/>
      </a:dk2>
      <a:lt2>
        <a:srgbClr xmlns:mc="http://schemas.openxmlformats.org/markup-compatibility/2006" xmlns:a14="http://schemas.microsoft.com/office/drawing/2010/main" val="EEECE1" mc:Ignorable=""/>
      </a:lt2>
      <a:accent1>
        <a:srgbClr xmlns:mc="http://schemas.openxmlformats.org/markup-compatibility/2006" xmlns:a14="http://schemas.microsoft.com/office/drawing/2010/main" val="4F81BD" mc:Ignorable=""/>
      </a:accent1>
      <a:accent2>
        <a:srgbClr xmlns:mc="http://schemas.openxmlformats.org/markup-compatibility/2006" xmlns:a14="http://schemas.microsoft.com/office/drawing/2010/main" val="C0504D" mc:Ignorable=""/>
      </a:accent2>
      <a:accent3>
        <a:srgbClr xmlns:mc="http://schemas.openxmlformats.org/markup-compatibility/2006" xmlns:a14="http://schemas.microsoft.com/office/drawing/2010/main" val="9BBB59" mc:Ignorable=""/>
      </a:accent3>
      <a:accent4>
        <a:srgbClr xmlns:mc="http://schemas.openxmlformats.org/markup-compatibility/2006" xmlns:a14="http://schemas.microsoft.com/office/drawing/2010/main" val="8064A2" mc:Ignorable=""/>
      </a:accent4>
      <a:accent5>
        <a:srgbClr xmlns:mc="http://schemas.openxmlformats.org/markup-compatibility/2006" xmlns:a14="http://schemas.microsoft.com/office/drawing/2010/main" val="4BACC6" mc:Ignorable=""/>
      </a:accent5>
      <a:accent6>
        <a:srgbClr xmlns:mc="http://schemas.openxmlformats.org/markup-compatibility/2006" xmlns:a14="http://schemas.microsoft.com/office/drawing/2010/main" val="F79646" mc:Ignorable=""/>
      </a:accent6>
      <a:hlink>
        <a:srgbClr xmlns:mc="http://schemas.openxmlformats.org/markup-compatibility/2006" xmlns:a14="http://schemas.microsoft.com/office/drawing/2010/main" val="0000FF" mc:Ignorable=""/>
      </a:hlink>
      <a:folHlink>
        <a:srgbClr xmlns:mc="http://schemas.openxmlformats.org/markup-compatibility/2006" xmlns:a14="http://schemas.microsoft.com/office/drawing/2010/main" val="800080" mc:Ignorabl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xmlns:mc="http://schemas.openxmlformats.org/markup-compatibility/2006" xmlns:a14="http://schemas.microsoft.com/office/drawing/2010/main" val="000000" mc:Ignorable="">
                <a:alpha val="38000"/>
              </a:srgbClr>
            </a:outerShdw>
          </a:effectLst>
        </a:effectStyle>
        <a:effectStyle>
          <a:effectLst>
            <a:outerShdw blurRad="40000" dist="23000" dir="5400000" rotWithShape="0">
              <a:srgbClr xmlns:mc="http://schemas.openxmlformats.org/markup-compatibility/2006" xmlns:a14="http://schemas.microsoft.com/office/drawing/2010/main" val="000000" mc:Ignorable="">
                <a:alpha val="35000"/>
              </a:srgbClr>
            </a:outerShdw>
          </a:effectLst>
        </a:effectStyle>
        <a:effectStyle>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xmlns:mc="http://schemas.openxmlformats.org/markup-compatibility/2006" xmlns:a14="http://schemas.microsoft.com/office/drawing/2010/main" val="1F497D" mc:Ignorable=""/>
      </a:dk2>
      <a:lt2>
        <a:srgbClr xmlns:mc="http://schemas.openxmlformats.org/markup-compatibility/2006" xmlns:a14="http://schemas.microsoft.com/office/drawing/2010/main" val="EEECE1" mc:Ignorable=""/>
      </a:lt2>
      <a:accent1>
        <a:srgbClr xmlns:mc="http://schemas.openxmlformats.org/markup-compatibility/2006" xmlns:a14="http://schemas.microsoft.com/office/drawing/2010/main" val="4F81BD" mc:Ignorable=""/>
      </a:accent1>
      <a:accent2>
        <a:srgbClr xmlns:mc="http://schemas.openxmlformats.org/markup-compatibility/2006" xmlns:a14="http://schemas.microsoft.com/office/drawing/2010/main" val="C0504D" mc:Ignorable=""/>
      </a:accent2>
      <a:accent3>
        <a:srgbClr xmlns:mc="http://schemas.openxmlformats.org/markup-compatibility/2006" xmlns:a14="http://schemas.microsoft.com/office/drawing/2010/main" val="9BBB59" mc:Ignorable=""/>
      </a:accent3>
      <a:accent4>
        <a:srgbClr xmlns:mc="http://schemas.openxmlformats.org/markup-compatibility/2006" xmlns:a14="http://schemas.microsoft.com/office/drawing/2010/main" val="8064A2" mc:Ignorable=""/>
      </a:accent4>
      <a:accent5>
        <a:srgbClr xmlns:mc="http://schemas.openxmlformats.org/markup-compatibility/2006" xmlns:a14="http://schemas.microsoft.com/office/drawing/2010/main" val="4BACC6" mc:Ignorable=""/>
      </a:accent5>
      <a:accent6>
        <a:srgbClr xmlns:mc="http://schemas.openxmlformats.org/markup-compatibility/2006" xmlns:a14="http://schemas.microsoft.com/office/drawing/2010/main" val="F79646" mc:Ignorable=""/>
      </a:accent6>
      <a:hlink>
        <a:srgbClr xmlns:mc="http://schemas.openxmlformats.org/markup-compatibility/2006" xmlns:a14="http://schemas.microsoft.com/office/drawing/2010/main" val="0000FF" mc:Ignorable=""/>
      </a:hlink>
      <a:folHlink>
        <a:srgbClr xmlns:mc="http://schemas.openxmlformats.org/markup-compatibility/2006" xmlns:a14="http://schemas.microsoft.com/office/drawing/2010/main" val="800080" mc:Ignorabl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xmlns:mc="http://schemas.openxmlformats.org/markup-compatibility/2006" xmlns:a14="http://schemas.microsoft.com/office/drawing/2010/main" val="000000" mc:Ignorable="">
                <a:alpha val="38000"/>
              </a:srgbClr>
            </a:outerShdw>
          </a:effectLst>
        </a:effectStyle>
        <a:effectStyle>
          <a:effectLst>
            <a:outerShdw blurRad="40000" dist="23000" dir="5400000" rotWithShape="0">
              <a:srgbClr xmlns:mc="http://schemas.openxmlformats.org/markup-compatibility/2006" xmlns:a14="http://schemas.microsoft.com/office/drawing/2010/main" val="000000" mc:Ignorable="">
                <a:alpha val="35000"/>
              </a:srgbClr>
            </a:outerShdw>
          </a:effectLst>
        </a:effectStyle>
        <a:effectStyle>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TotalTime>
  <Words>546</Words>
  <Application>Microsoft Office PowerPoint</Application>
  <PresentationFormat>画面に合わせる (4:3)</PresentationFormat>
  <Paragraphs>111</Paragraphs>
  <Slides>16</Slides>
  <Notes>0</Notes>
  <HiddenSlides>0</HiddenSlides>
  <MMClips>0</MMClips>
  <ScaleCrop>false</ScaleCrop>
  <HeadingPairs>
    <vt:vector size="4" baseType="variant">
      <vt:variant>
        <vt:lpstr>テーマ</vt:lpstr>
      </vt:variant>
      <vt:variant>
        <vt:i4>1</vt:i4>
      </vt:variant>
      <vt:variant>
        <vt:lpstr>スライド タイトル</vt:lpstr>
      </vt:variant>
      <vt:variant>
        <vt:i4>16</vt:i4>
      </vt:variant>
    </vt:vector>
  </HeadingPairs>
  <TitlesOfParts>
    <vt:vector size="17" baseType="lpstr">
      <vt:lpstr>Office ​​テーマ</vt:lpstr>
      <vt:lpstr>Excel 2002,2003基本14</vt:lpstr>
      <vt:lpstr>テンプレートとは</vt:lpstr>
      <vt:lpstr>テンプレートとフォームの違い</vt:lpstr>
      <vt:lpstr>テンプレート作成の留意点</vt:lpstr>
      <vt:lpstr>テンプレート作成のポイント</vt:lpstr>
      <vt:lpstr>テンプレートとExcelブックの違い</vt:lpstr>
      <vt:lpstr>ファイルの拡張子が表示されないとき</vt:lpstr>
      <vt:lpstr>テンプレートとして保存する</vt:lpstr>
      <vt:lpstr>保存先のフォルダ「Templates」が 表示されない時</vt:lpstr>
      <vt:lpstr>テンプレートに設定できる項目1</vt:lpstr>
      <vt:lpstr>テンプレートに設定できる項目2</vt:lpstr>
      <vt:lpstr>テンプレートに設定できる項目3</vt:lpstr>
      <vt:lpstr>テンプレートフォルダから利用する</vt:lpstr>
      <vt:lpstr>任意のフォルダから利用する</vt:lpstr>
      <vt:lpstr>タイトルバーの表示</vt:lpstr>
      <vt:lpstr>テンプレート作成練習</vt:lpstr>
    </vt:vector>
  </TitlesOfParts>
  <Company>SystemKOMACO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Excel 2002,2003基本14</dc:title>
  <dc:creator>駒澤　勉</dc:creator>
  <cp:keywords>Excel2002;Excel2003</cp:keywords>
  <cp:lastModifiedBy>駒澤　勉</cp:lastModifiedBy>
  <cp:revision>7</cp:revision>
  <dcterms:created xsi:type="dcterms:W3CDTF">2010-04-19T03:13:27Z</dcterms:created>
  <dcterms:modified xsi:type="dcterms:W3CDTF">2010-04-19T04:22:01Z</dcterms:modified>
</cp:coreProperties>
</file>